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147477838" r:id="rId5"/>
    <p:sldId id="2147477839" r:id="rId6"/>
    <p:sldId id="578" r:id="rId7"/>
    <p:sldId id="516" r:id="rId8"/>
    <p:sldId id="579" r:id="rId9"/>
    <p:sldId id="575" r:id="rId10"/>
    <p:sldId id="574" r:id="rId11"/>
    <p:sldId id="581" r:id="rId12"/>
    <p:sldId id="606" r:id="rId13"/>
    <p:sldId id="583" r:id="rId14"/>
    <p:sldId id="580" r:id="rId15"/>
    <p:sldId id="588" r:id="rId16"/>
    <p:sldId id="667" r:id="rId17"/>
    <p:sldId id="663" r:id="rId18"/>
    <p:sldId id="664" r:id="rId19"/>
    <p:sldId id="594" r:id="rId20"/>
    <p:sldId id="665" r:id="rId21"/>
    <p:sldId id="666" r:id="rId22"/>
    <p:sldId id="592" r:id="rId23"/>
    <p:sldId id="617" r:id="rId24"/>
    <p:sldId id="601" r:id="rId25"/>
    <p:sldId id="616" r:id="rId26"/>
    <p:sldId id="602" r:id="rId27"/>
    <p:sldId id="603" r:id="rId28"/>
    <p:sldId id="619" r:id="rId29"/>
    <p:sldId id="660" r:id="rId30"/>
    <p:sldId id="659" r:id="rId31"/>
    <p:sldId id="438" r:id="rId32"/>
    <p:sldId id="604" r:id="rId33"/>
    <p:sldId id="61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apito, Karen (Alabang)" initials="AK(" lastIdx="2" clrIdx="0">
    <p:extLst>
      <p:ext uri="{19B8F6BF-5375-455C-9EA6-DF929625EA0E}">
        <p15:presenceInfo xmlns:p15="http://schemas.microsoft.com/office/powerpoint/2012/main" userId="S::karen.agapito@sgs.com::5c54ce07-cc56-488b-b105-777ca28ecb5c" providerId="AD"/>
      </p:ext>
    </p:extLst>
  </p:cmAuthor>
  <p:cmAuthor id="2" name="Berkan Oz" initials="BO" lastIdx="1" clrIdx="1">
    <p:extLst>
      <p:ext uri="{19B8F6BF-5375-455C-9EA6-DF929625EA0E}">
        <p15:presenceInfo xmlns:p15="http://schemas.microsoft.com/office/powerpoint/2012/main" userId="S::Berkan.Oz@sgs.com::a0f39fa4-74bc-44e7-a5a1-daad0b986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B380"/>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38" autoAdjust="0"/>
  </p:normalViewPr>
  <p:slideViewPr>
    <p:cSldViewPr snapToGrid="0" snapToObjects="1">
      <p:cViewPr varScale="1">
        <p:scale>
          <a:sx n="66" d="100"/>
          <a:sy n="66" d="100"/>
        </p:scale>
        <p:origin x="668"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notesViewPr>
    <p:cSldViewPr snapToGrid="0" snapToObjects="1" showGuides="1">
      <p:cViewPr varScale="1">
        <p:scale>
          <a:sx n="80" d="100"/>
          <a:sy n="80" d="100"/>
        </p:scale>
        <p:origin x="328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B33C60-7D3B-5E45-A5C9-84F6E56A47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1C32B3-B53B-FE4D-AE76-9099649B73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330B7C-9F1D-F54A-8986-96893E23D80D}" type="datetimeFigureOut">
              <a:rPr lang="en-US" smtClean="0"/>
              <a:t>6/27/2024</a:t>
            </a:fld>
            <a:endParaRPr lang="en-US"/>
          </a:p>
        </p:txBody>
      </p:sp>
      <p:sp>
        <p:nvSpPr>
          <p:cNvPr id="4" name="Footer Placeholder 3">
            <a:extLst>
              <a:ext uri="{FF2B5EF4-FFF2-40B4-BE49-F238E27FC236}">
                <a16:creationId xmlns:a16="http://schemas.microsoft.com/office/drawing/2014/main" id="{C6C8AAD7-626A-CC40-B004-F208C3E4BD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FEFEB5-0401-3A40-BE38-3FB3011194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D4BF47-7C99-5D48-983A-E9E48B2F5762}" type="slidenum">
              <a:rPr lang="en-US" smtClean="0"/>
              <a:t>‹#›</a:t>
            </a:fld>
            <a:endParaRPr lang="en-US"/>
          </a:p>
        </p:txBody>
      </p:sp>
    </p:spTree>
    <p:extLst>
      <p:ext uri="{BB962C8B-B14F-4D97-AF65-F5344CB8AC3E}">
        <p14:creationId xmlns:p14="http://schemas.microsoft.com/office/powerpoint/2010/main" val="1704248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21D0E-C8AB-8745-9889-04537599CD5F}"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8570E-2BAD-E842-BF0A-D627E4B490E0}" type="slidenum">
              <a:rPr lang="en-US" smtClean="0"/>
              <a:t>‹#›</a:t>
            </a:fld>
            <a:endParaRPr lang="en-US"/>
          </a:p>
        </p:txBody>
      </p:sp>
    </p:spTree>
    <p:extLst>
      <p:ext uri="{BB962C8B-B14F-4D97-AF65-F5344CB8AC3E}">
        <p14:creationId xmlns:p14="http://schemas.microsoft.com/office/powerpoint/2010/main" val="405198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F588570E-2BAD-E842-BF0A-D627E4B490E0}" type="slidenum">
              <a:rPr lang="en-US" smtClean="0"/>
              <a:t>3</a:t>
            </a:fld>
            <a:endParaRPr lang="en-US"/>
          </a:p>
        </p:txBody>
      </p:sp>
    </p:spTree>
    <p:extLst>
      <p:ext uri="{BB962C8B-B14F-4D97-AF65-F5344CB8AC3E}">
        <p14:creationId xmlns:p14="http://schemas.microsoft.com/office/powerpoint/2010/main" val="333854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8570E-2BAD-E842-BF0A-D627E4B490E0}" type="slidenum">
              <a:rPr lang="en-US" smtClean="0"/>
              <a:t>19</a:t>
            </a:fld>
            <a:endParaRPr lang="en-US"/>
          </a:p>
        </p:txBody>
      </p:sp>
    </p:spTree>
    <p:extLst>
      <p:ext uri="{BB962C8B-B14F-4D97-AF65-F5344CB8AC3E}">
        <p14:creationId xmlns:p14="http://schemas.microsoft.com/office/powerpoint/2010/main" val="233174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21</a:t>
            </a:fld>
            <a:endParaRPr lang="en-US"/>
          </a:p>
        </p:txBody>
      </p:sp>
    </p:spTree>
    <p:extLst>
      <p:ext uri="{BB962C8B-B14F-4D97-AF65-F5344CB8AC3E}">
        <p14:creationId xmlns:p14="http://schemas.microsoft.com/office/powerpoint/2010/main" val="225390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F588570E-2BAD-E842-BF0A-D627E4B490E0}" type="slidenum">
              <a:rPr lang="en-US" smtClean="0"/>
              <a:t>22</a:t>
            </a:fld>
            <a:endParaRPr lang="en-US"/>
          </a:p>
        </p:txBody>
      </p:sp>
    </p:spTree>
    <p:extLst>
      <p:ext uri="{BB962C8B-B14F-4D97-AF65-F5344CB8AC3E}">
        <p14:creationId xmlns:p14="http://schemas.microsoft.com/office/powerpoint/2010/main" val="153742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F588570E-2BAD-E842-BF0A-D627E4B490E0}" type="slidenum">
              <a:rPr lang="en-US" smtClean="0"/>
              <a:t>23</a:t>
            </a:fld>
            <a:endParaRPr lang="en-US"/>
          </a:p>
        </p:txBody>
      </p:sp>
    </p:spTree>
    <p:extLst>
      <p:ext uri="{BB962C8B-B14F-4D97-AF65-F5344CB8AC3E}">
        <p14:creationId xmlns:p14="http://schemas.microsoft.com/office/powerpoint/2010/main" val="3937783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F588570E-2BAD-E842-BF0A-D627E4B490E0}" type="slidenum">
              <a:rPr lang="en-US" smtClean="0"/>
              <a:t>30</a:t>
            </a:fld>
            <a:endParaRPr lang="en-US"/>
          </a:p>
        </p:txBody>
      </p:sp>
    </p:spTree>
    <p:extLst>
      <p:ext uri="{BB962C8B-B14F-4D97-AF65-F5344CB8AC3E}">
        <p14:creationId xmlns:p14="http://schemas.microsoft.com/office/powerpoint/2010/main" val="65107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1" indent="-177800" algn="l" defTabSz="457200" rtl="0" eaLnBrk="1" fontAlgn="base" latinLnBrk="0" hangingPunct="1">
              <a:lnSpc>
                <a:spcPct val="100000"/>
              </a:lnSpc>
              <a:spcBef>
                <a:spcPct val="0"/>
              </a:spcBef>
              <a:spcAft>
                <a:spcPct val="0"/>
              </a:spcAft>
              <a:buClrTx/>
              <a:buSzTx/>
              <a:buFont typeface="Arial" pitchFamily="34" charset="0"/>
              <a:buNone/>
              <a:tabLst/>
              <a:defRPr/>
            </a:pPr>
            <a:endParaRPr lang="en-US" noProof="0" dirty="0"/>
          </a:p>
        </p:txBody>
      </p:sp>
      <p:sp>
        <p:nvSpPr>
          <p:cNvPr id="4" name="Slide Number Placeholder 3"/>
          <p:cNvSpPr>
            <a:spLocks noGrp="1"/>
          </p:cNvSpPr>
          <p:nvPr>
            <p:ph type="sldNum" sz="quarter" idx="5"/>
          </p:nvPr>
        </p:nvSpPr>
        <p:spPr/>
        <p:txBody>
          <a:bodyPr/>
          <a:lstStyle/>
          <a:p>
            <a:fld id="{F588570E-2BAD-E842-BF0A-D627E4B490E0}" type="slidenum">
              <a:rPr lang="en-US" smtClean="0"/>
              <a:t>4</a:t>
            </a:fld>
            <a:endParaRPr lang="en-US" dirty="0"/>
          </a:p>
        </p:txBody>
      </p:sp>
    </p:spTree>
    <p:extLst>
      <p:ext uri="{BB962C8B-B14F-4D97-AF65-F5344CB8AC3E}">
        <p14:creationId xmlns:p14="http://schemas.microsoft.com/office/powerpoint/2010/main" val="48327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F588570E-2BAD-E842-BF0A-D627E4B490E0}" type="slidenum">
              <a:rPr lang="en-US" smtClean="0"/>
              <a:t>5</a:t>
            </a:fld>
            <a:endParaRPr lang="en-US"/>
          </a:p>
        </p:txBody>
      </p:sp>
    </p:spTree>
    <p:extLst>
      <p:ext uri="{BB962C8B-B14F-4D97-AF65-F5344CB8AC3E}">
        <p14:creationId xmlns:p14="http://schemas.microsoft.com/office/powerpoint/2010/main" val="13918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1" kern="1200" dirty="0">
                <a:solidFill>
                  <a:schemeClr val="tx1"/>
                </a:solidFill>
                <a:latin typeface="Arial" pitchFamily="34" charset="0"/>
                <a:ea typeface="MS PGothic" pitchFamily="34" charset="-128"/>
                <a:cs typeface="Arial" pitchFamily="34" charset="0"/>
              </a:rPr>
              <a:t>BİZİ DİĞERLERİNDEN AYIRAN ÖZELLİĞİMİZ NEDİR?</a:t>
            </a:r>
          </a:p>
          <a:p>
            <a:endParaRPr lang="tr-TR" sz="1200" kern="1200" dirty="0">
              <a:solidFill>
                <a:schemeClr val="tx1"/>
              </a:solidFill>
              <a:latin typeface="Arial" pitchFamily="34" charset="0"/>
              <a:ea typeface="MS PGothic" pitchFamily="34" charset="-128"/>
              <a:cs typeface="Arial" pitchFamily="34" charset="0"/>
            </a:endParaRPr>
          </a:p>
          <a:p>
            <a:r>
              <a:rPr lang="tr-TR" sz="1200" kern="1200" dirty="0">
                <a:solidFill>
                  <a:schemeClr val="tx1"/>
                </a:solidFill>
                <a:latin typeface="Arial" pitchFamily="34" charset="0"/>
                <a:ea typeface="MS PGothic" pitchFamily="34" charset="-128"/>
                <a:cs typeface="Arial" pitchFamily="34" charset="0"/>
              </a:rPr>
              <a:t>Bağımsız bir hizmet sağlayıcı olarak, müşterilerimize tüm endüstri alanlarında tüm tedarik zincirini kapsayacak şekilde hizmet verme temelinde tarafsız bakış sunuyoruz.</a:t>
            </a:r>
          </a:p>
          <a:p>
            <a:r>
              <a:rPr lang="tr-TR" sz="1200" kern="1200" dirty="0">
                <a:solidFill>
                  <a:schemeClr val="tx1"/>
                </a:solidFill>
                <a:latin typeface="Arial" pitchFamily="34" charset="0"/>
                <a:ea typeface="MS PGothic" pitchFamily="34" charset="-128"/>
                <a:cs typeface="Arial" pitchFamily="34" charset="0"/>
              </a:rPr>
              <a:t>Hizmetlerimiz, müşterilerimizin çevre üzerinde etkilerini azaltarak, ürün güvenliği ve ticari güvence temin ederek ve pazara yeni teknolojiler getirmelerine yardımcı olarak onların daha sürdürülebilir bir biçimde faaliyet göstermelerini sağlıyor.</a:t>
            </a:r>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6</a:t>
            </a:fld>
            <a:endParaRPr lang="en-US"/>
          </a:p>
        </p:txBody>
      </p:sp>
    </p:spTree>
    <p:extLst>
      <p:ext uri="{BB962C8B-B14F-4D97-AF65-F5344CB8AC3E}">
        <p14:creationId xmlns:p14="http://schemas.microsoft.com/office/powerpoint/2010/main" val="411131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tr-TR" sz="1200" b="1" kern="1200" dirty="0">
                <a:solidFill>
                  <a:schemeClr val="tx1"/>
                </a:solidFill>
                <a:latin typeface="Arial" pitchFamily="34" charset="0"/>
                <a:ea typeface="MS PGothic" pitchFamily="34" charset="-128"/>
                <a:cs typeface="Arial" pitchFamily="34" charset="0"/>
              </a:rPr>
              <a:t>PEKİ SGS, MÜŞTERİLERİNİN REKABET AVANTAJI SAĞLAMASINA YARDIMCI OLMAK İÇİN NE YAPIYOR?</a:t>
            </a:r>
          </a:p>
          <a:p>
            <a:pPr>
              <a:buNone/>
            </a:pPr>
            <a:endParaRPr lang="tr-TR" sz="1200" kern="1200" dirty="0">
              <a:solidFill>
                <a:schemeClr val="tx1"/>
              </a:solidFill>
              <a:latin typeface="Arial" pitchFamily="34" charset="0"/>
              <a:ea typeface="MS PGothic" pitchFamily="34" charset="-128"/>
              <a:cs typeface="Arial" pitchFamily="34" charset="0"/>
            </a:endParaRPr>
          </a:p>
          <a:p>
            <a:pPr marL="0" lvl="0" indent="0">
              <a:buFont typeface="Arial" panose="020B0604020202020204" pitchFamily="34" charset="0"/>
              <a:buNone/>
            </a:pPr>
            <a:r>
              <a:rPr lang="tr-TR" sz="1200" kern="1200" dirty="0">
                <a:solidFill>
                  <a:schemeClr val="tx1"/>
                </a:solidFill>
                <a:latin typeface="Arial" pitchFamily="34" charset="0"/>
                <a:ea typeface="MS PGothic" pitchFamily="34" charset="-128"/>
                <a:cs typeface="Arial" pitchFamily="34" charset="0"/>
              </a:rPr>
              <a:t>Her gün müşterilerimize kalite güçlendirme ve risk azaltma konusunda yardımcı oluyoruz.</a:t>
            </a:r>
          </a:p>
          <a:p>
            <a:pPr marL="0" lvl="0" indent="0">
              <a:buFont typeface="Arial" panose="020B0604020202020204" pitchFamily="34" charset="0"/>
              <a:buNone/>
            </a:pPr>
            <a:r>
              <a:rPr lang="tr-TR" sz="1200" kern="1200" dirty="0">
                <a:solidFill>
                  <a:schemeClr val="tx1"/>
                </a:solidFill>
                <a:latin typeface="Arial" pitchFamily="34" charset="0"/>
                <a:ea typeface="MS PGothic" pitchFamily="34" charset="-128"/>
                <a:cs typeface="Arial" pitchFamily="34" charset="0"/>
              </a:rPr>
              <a:t>Pazara giriş hızı, güvenlik, verimlilik, üretim ve sürdürülebilirlik gibi konularda onları destekleyerek rekabet avantajı elde etmelerini sağlıyoruz.</a:t>
            </a:r>
          </a:p>
          <a:p>
            <a:pPr>
              <a:buNone/>
            </a:pPr>
            <a:endParaRPr lang="tr-TR" sz="1200" kern="1200" dirty="0">
              <a:solidFill>
                <a:schemeClr val="tx1"/>
              </a:solidFill>
              <a:latin typeface="Arial" pitchFamily="34" charset="0"/>
              <a:ea typeface="MS PGothic" pitchFamily="34" charset="-128"/>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7</a:t>
            </a:fld>
            <a:endParaRPr lang="en-US"/>
          </a:p>
        </p:txBody>
      </p:sp>
    </p:spTree>
    <p:extLst>
      <p:ext uri="{BB962C8B-B14F-4D97-AF65-F5344CB8AC3E}">
        <p14:creationId xmlns:p14="http://schemas.microsoft.com/office/powerpoint/2010/main" val="253849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F588570E-2BAD-E842-BF0A-D627E4B490E0}" type="slidenum">
              <a:rPr lang="en-US" smtClean="0"/>
              <a:t>10</a:t>
            </a:fld>
            <a:endParaRPr lang="en-US"/>
          </a:p>
        </p:txBody>
      </p:sp>
    </p:spTree>
    <p:extLst>
      <p:ext uri="{BB962C8B-B14F-4D97-AF65-F5344CB8AC3E}">
        <p14:creationId xmlns:p14="http://schemas.microsoft.com/office/powerpoint/2010/main" val="162161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F588570E-2BAD-E842-BF0A-D627E4B490E0}" type="slidenum">
              <a:rPr lang="en-US" smtClean="0"/>
              <a:t>11</a:t>
            </a:fld>
            <a:endParaRPr lang="en-US"/>
          </a:p>
        </p:txBody>
      </p:sp>
    </p:spTree>
    <p:extLst>
      <p:ext uri="{BB962C8B-B14F-4D97-AF65-F5344CB8AC3E}">
        <p14:creationId xmlns:p14="http://schemas.microsoft.com/office/powerpoint/2010/main" val="422565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8570E-2BAD-E842-BF0A-D627E4B490E0}" type="slidenum">
              <a:rPr lang="en-US" smtClean="0"/>
              <a:t>12</a:t>
            </a:fld>
            <a:endParaRPr lang="en-US"/>
          </a:p>
        </p:txBody>
      </p:sp>
    </p:spTree>
    <p:extLst>
      <p:ext uri="{BB962C8B-B14F-4D97-AF65-F5344CB8AC3E}">
        <p14:creationId xmlns:p14="http://schemas.microsoft.com/office/powerpoint/2010/main" val="424279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8570E-2BAD-E842-BF0A-D627E4B490E0}" type="slidenum">
              <a:rPr lang="en-US" smtClean="0"/>
              <a:t>16</a:t>
            </a:fld>
            <a:endParaRPr lang="en-US"/>
          </a:p>
        </p:txBody>
      </p:sp>
    </p:spTree>
    <p:extLst>
      <p:ext uri="{BB962C8B-B14F-4D97-AF65-F5344CB8AC3E}">
        <p14:creationId xmlns:p14="http://schemas.microsoft.com/office/powerpoint/2010/main" val="3178218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r section_half">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9474D7-1E3F-7C40-A115-E8FB80AB3E9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3417888"/>
          </a:xfrm>
          <a:prstGeom prst="rect">
            <a:avLst/>
          </a:prstGeom>
        </p:spPr>
        <p:txBody>
          <a:bodyPr tIns="288000" anchor="t">
            <a:noAutofit/>
          </a:bodyPr>
          <a:lstStyle>
            <a:lvl1pPr marL="0" indent="0" algn="ctr">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79425" y="4107522"/>
            <a:ext cx="11233150" cy="553998"/>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pPr lvl="0"/>
            <a:r>
              <a:rPr lang="en-US" dirty="0"/>
              <a:t>Presentation title</a:t>
            </a:r>
          </a:p>
        </p:txBody>
      </p:sp>
      <p:sp>
        <p:nvSpPr>
          <p:cNvPr id="15" name="Text Placeholder 12">
            <a:extLst>
              <a:ext uri="{FF2B5EF4-FFF2-40B4-BE49-F238E27FC236}">
                <a16:creationId xmlns:a16="http://schemas.microsoft.com/office/drawing/2014/main" id="{5BA61DD0-E7B7-AC4C-9422-6C40C51006CA}"/>
              </a:ext>
            </a:extLst>
          </p:cNvPr>
          <p:cNvSpPr>
            <a:spLocks noGrp="1"/>
          </p:cNvSpPr>
          <p:nvPr>
            <p:ph type="body" sz="quarter" idx="13" hasCustomPrompt="1"/>
          </p:nvPr>
        </p:nvSpPr>
        <p:spPr>
          <a:xfrm>
            <a:off x="479425" y="4778080"/>
            <a:ext cx="11233150"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79425" y="3747086"/>
            <a:ext cx="11233150"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1" name="Text Placeholder 12">
            <a:extLst>
              <a:ext uri="{FF2B5EF4-FFF2-40B4-BE49-F238E27FC236}">
                <a16:creationId xmlns:a16="http://schemas.microsoft.com/office/drawing/2014/main" id="{23C8A272-9521-9949-B749-E6FBA32ADD87}"/>
              </a:ext>
            </a:extLst>
          </p:cNvPr>
          <p:cNvSpPr>
            <a:spLocks noGrp="1"/>
          </p:cNvSpPr>
          <p:nvPr>
            <p:ph type="body" sz="quarter" idx="15" hasCustomPrompt="1"/>
          </p:nvPr>
        </p:nvSpPr>
        <p:spPr>
          <a:xfrm>
            <a:off x="479425" y="5182015"/>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2" name="Picture 11">
            <a:extLst>
              <a:ext uri="{FF2B5EF4-FFF2-40B4-BE49-F238E27FC236}">
                <a16:creationId xmlns:a16="http://schemas.microsoft.com/office/drawing/2014/main" id="{BD17FE15-BA7C-5049-BD29-71764C020F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pic>
        <p:nvPicPr>
          <p:cNvPr id="25" name="Picture 24">
            <a:extLst>
              <a:ext uri="{FF2B5EF4-FFF2-40B4-BE49-F238E27FC236}">
                <a16:creationId xmlns:a16="http://schemas.microsoft.com/office/drawing/2014/main" id="{84093DE2-89BD-C849-83F4-15B129994091}"/>
              </a:ext>
            </a:extLst>
          </p:cNvPr>
          <p:cNvPicPr>
            <a:picLocks noChangeAspect="1"/>
          </p:cNvPicPr>
          <p:nvPr userDrawn="1"/>
        </p:nvPicPr>
        <p:blipFill>
          <a:blip r:embed="rId3"/>
          <a:stretch>
            <a:fillRect/>
          </a:stretch>
        </p:blipFill>
        <p:spPr>
          <a:xfrm>
            <a:off x="443329" y="6318097"/>
            <a:ext cx="1773697" cy="225699"/>
          </a:xfrm>
          <a:prstGeom prst="rect">
            <a:avLst/>
          </a:prstGeom>
        </p:spPr>
      </p:pic>
    </p:spTree>
    <p:extLst>
      <p:ext uri="{BB962C8B-B14F-4D97-AF65-F5344CB8AC3E}">
        <p14:creationId xmlns:p14="http://schemas.microsoft.com/office/powerpoint/2010/main" val="26198920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F57A8DE-DC54-004B-874B-CD63BFDA27DE}"/>
              </a:ext>
            </a:extLst>
          </p:cNvPr>
          <p:cNvSpPr>
            <a:spLocks noGrp="1"/>
          </p:cNvSpPr>
          <p:nvPr>
            <p:ph type="pic" sz="quarter" idx="10"/>
          </p:nvPr>
        </p:nvSpPr>
        <p:spPr>
          <a:xfrm>
            <a:off x="7342909" y="0"/>
            <a:ext cx="4849091"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6378575" cy="443198"/>
          </a:xfrm>
        </p:spPr>
        <p:txBody>
          <a:bodyPr/>
          <a:lstStyle>
            <a:lvl1pPr>
              <a:defRPr>
                <a:solidFill>
                  <a:schemeClr val="tx1"/>
                </a:solidFill>
              </a:defRPr>
            </a:lvl1pPr>
          </a:lstStyle>
          <a:p>
            <a:r>
              <a:rPr lang="en-US" dirty="0"/>
              <a:t>Click to edit Master title style</a:t>
            </a:r>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479425" y="1685925"/>
            <a:ext cx="6378575" cy="4875213"/>
          </a:xfrm>
        </p:spPr>
        <p:txBody>
          <a:bodyPr>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4" name="Picture 33">
            <a:extLst>
              <a:ext uri="{FF2B5EF4-FFF2-40B4-BE49-F238E27FC236}">
                <a16:creationId xmlns:a16="http://schemas.microsoft.com/office/drawing/2014/main" id="{8F878B19-276D-DA43-9077-20097DA1AE36}"/>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3938189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pic>
        <p:nvPicPr>
          <p:cNvPr id="25" name="Picture 24">
            <a:extLst>
              <a:ext uri="{FF2B5EF4-FFF2-40B4-BE49-F238E27FC236}">
                <a16:creationId xmlns:a16="http://schemas.microsoft.com/office/drawing/2014/main" id="{54481013-B15E-EE41-8FCC-6170DC82A169}"/>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58846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p>
            <a:r>
              <a:rPr lang="en-US"/>
              <a:t>Click to edit Master title style</a:t>
            </a:r>
          </a:p>
        </p:txBody>
      </p:sp>
      <p:sp>
        <p:nvSpPr>
          <p:cNvPr id="8" name="Content Placeholder 6">
            <a:extLst>
              <a:ext uri="{FF2B5EF4-FFF2-40B4-BE49-F238E27FC236}">
                <a16:creationId xmlns:a16="http://schemas.microsoft.com/office/drawing/2014/main" id="{7504025F-10B0-BA44-8717-D16C1520FB5F}"/>
              </a:ext>
            </a:extLst>
          </p:cNvPr>
          <p:cNvSpPr>
            <a:spLocks noGrp="1"/>
          </p:cNvSpPr>
          <p:nvPr>
            <p:ph sz="quarter" idx="13"/>
          </p:nvPr>
        </p:nvSpPr>
        <p:spPr>
          <a:xfrm>
            <a:off x="479426" y="1304926"/>
            <a:ext cx="11221118"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Picture 25">
            <a:extLst>
              <a:ext uri="{FF2B5EF4-FFF2-40B4-BE49-F238E27FC236}">
                <a16:creationId xmlns:a16="http://schemas.microsoft.com/office/drawing/2014/main" id="{7C03B7DF-F0C1-1140-A2DA-A901CF15391D}"/>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242326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6" y="1304926"/>
            <a:ext cx="533182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6366461" y="1304926"/>
            <a:ext cx="533182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2">
            <a:extLst>
              <a:ext uri="{FF2B5EF4-FFF2-40B4-BE49-F238E27FC236}">
                <a16:creationId xmlns:a16="http://schemas.microsoft.com/office/drawing/2014/main" id="{D91AE2D3-2DDB-A64F-8045-2382ABC176D1}"/>
              </a:ext>
            </a:extLst>
          </p:cNvPr>
          <p:cNvSpPr>
            <a:spLocks noGrp="1"/>
          </p:cNvSpPr>
          <p:nvPr>
            <p:ph type="title"/>
          </p:nvPr>
        </p:nvSpPr>
        <p:spPr>
          <a:xfrm>
            <a:off x="479426" y="614363"/>
            <a:ext cx="11218862" cy="443198"/>
          </a:xfrm>
        </p:spPr>
        <p:txBody>
          <a:bodyPr>
            <a:spAutoFit/>
          </a:bodyPr>
          <a:lstStyle/>
          <a:p>
            <a:r>
              <a:rPr lang="en-US" dirty="0"/>
              <a:t>Click to edit Master title style</a:t>
            </a:r>
          </a:p>
        </p:txBody>
      </p:sp>
      <p:pic>
        <p:nvPicPr>
          <p:cNvPr id="29" name="Picture 28">
            <a:extLst>
              <a:ext uri="{FF2B5EF4-FFF2-40B4-BE49-F238E27FC236}">
                <a16:creationId xmlns:a16="http://schemas.microsoft.com/office/drawing/2014/main" id="{D6249461-6440-3745-A88D-AC3126D57EE1}"/>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357647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4328236"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8174793"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2" name="Title 2">
            <a:extLst>
              <a:ext uri="{FF2B5EF4-FFF2-40B4-BE49-F238E27FC236}">
                <a16:creationId xmlns:a16="http://schemas.microsoft.com/office/drawing/2014/main" id="{1B65E68D-C78A-4D46-969A-6A6E353F0055}"/>
              </a:ext>
            </a:extLst>
          </p:cNvPr>
          <p:cNvSpPr>
            <a:spLocks noGrp="1"/>
          </p:cNvSpPr>
          <p:nvPr>
            <p:ph type="title"/>
          </p:nvPr>
        </p:nvSpPr>
        <p:spPr>
          <a:xfrm>
            <a:off x="479426" y="614363"/>
            <a:ext cx="11218862" cy="443198"/>
          </a:xfrm>
        </p:spPr>
        <p:txBody>
          <a:bodyPr>
            <a:spAutoFit/>
          </a:bodyPr>
          <a:lstStyle/>
          <a:p>
            <a:r>
              <a:rPr lang="en-US" dirty="0"/>
              <a:t>Click to edit Master title style</a:t>
            </a:r>
          </a:p>
        </p:txBody>
      </p:sp>
      <p:pic>
        <p:nvPicPr>
          <p:cNvPr id="31" name="Picture 30">
            <a:extLst>
              <a:ext uri="{FF2B5EF4-FFF2-40B4-BE49-F238E27FC236}">
                <a16:creationId xmlns:a16="http://schemas.microsoft.com/office/drawing/2014/main" id="{693FE6ED-C526-5145-B987-D40318184631}"/>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249325509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 image">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4328236"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8174793"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2" name="Title 2">
            <a:extLst>
              <a:ext uri="{FF2B5EF4-FFF2-40B4-BE49-F238E27FC236}">
                <a16:creationId xmlns:a16="http://schemas.microsoft.com/office/drawing/2014/main" id="{1B65E68D-C78A-4D46-969A-6A6E353F0055}"/>
              </a:ext>
            </a:extLst>
          </p:cNvPr>
          <p:cNvSpPr>
            <a:spLocks noGrp="1"/>
          </p:cNvSpPr>
          <p:nvPr>
            <p:ph type="title"/>
          </p:nvPr>
        </p:nvSpPr>
        <p:spPr>
          <a:xfrm>
            <a:off x="479426" y="614363"/>
            <a:ext cx="11218862" cy="443198"/>
          </a:xfrm>
        </p:spPr>
        <p:txBody>
          <a:bodyPr>
            <a:spAutoFit/>
          </a:bodyPr>
          <a:lstStyle/>
          <a:p>
            <a:r>
              <a:rPr lang="en-US" dirty="0"/>
              <a:t>Click to edit Master title style</a:t>
            </a:r>
          </a:p>
        </p:txBody>
      </p:sp>
      <p:sp>
        <p:nvSpPr>
          <p:cNvPr id="3" name="Picture Placeholder 2">
            <a:extLst>
              <a:ext uri="{FF2B5EF4-FFF2-40B4-BE49-F238E27FC236}">
                <a16:creationId xmlns:a16="http://schemas.microsoft.com/office/drawing/2014/main" id="{F196CC5F-3E8D-2F40-B4BF-BAEB4231F7FD}"/>
              </a:ext>
            </a:extLst>
          </p:cNvPr>
          <p:cNvSpPr>
            <a:spLocks noGrp="1"/>
          </p:cNvSpPr>
          <p:nvPr>
            <p:ph type="pic" sz="quarter" idx="16" hasCustomPrompt="1"/>
          </p:nvPr>
        </p:nvSpPr>
        <p:spPr>
          <a:xfrm>
            <a:off x="479426"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8" name="Picture Placeholder 2">
            <a:extLst>
              <a:ext uri="{FF2B5EF4-FFF2-40B4-BE49-F238E27FC236}">
                <a16:creationId xmlns:a16="http://schemas.microsoft.com/office/drawing/2014/main" id="{97193178-7BE3-CD47-89BD-605F578E67C1}"/>
              </a:ext>
            </a:extLst>
          </p:cNvPr>
          <p:cNvSpPr>
            <a:spLocks noGrp="1"/>
          </p:cNvSpPr>
          <p:nvPr>
            <p:ph type="pic" sz="quarter" idx="17" hasCustomPrompt="1"/>
          </p:nvPr>
        </p:nvSpPr>
        <p:spPr>
          <a:xfrm>
            <a:off x="4321093"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3" name="Picture Placeholder 2">
            <a:extLst>
              <a:ext uri="{FF2B5EF4-FFF2-40B4-BE49-F238E27FC236}">
                <a16:creationId xmlns:a16="http://schemas.microsoft.com/office/drawing/2014/main" id="{3253A764-A773-B14A-BBFD-7FD90133A39D}"/>
              </a:ext>
            </a:extLst>
          </p:cNvPr>
          <p:cNvSpPr>
            <a:spLocks noGrp="1"/>
          </p:cNvSpPr>
          <p:nvPr>
            <p:ph type="pic" sz="quarter" idx="18" hasCustomPrompt="1"/>
          </p:nvPr>
        </p:nvSpPr>
        <p:spPr>
          <a:xfrm>
            <a:off x="8174793"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pic>
        <p:nvPicPr>
          <p:cNvPr id="35" name="Picture 34">
            <a:extLst>
              <a:ext uri="{FF2B5EF4-FFF2-40B4-BE49-F238E27FC236}">
                <a16:creationId xmlns:a16="http://schemas.microsoft.com/office/drawing/2014/main" id="{A445E3B2-0CBE-8940-92B5-85BB76A80693}"/>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381928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1304926"/>
            <a:ext cx="262076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3345458" y="1304926"/>
            <a:ext cx="262076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6211489" y="1304926"/>
            <a:ext cx="2620767" cy="4572000"/>
          </a:xfrm>
        </p:spPr>
        <p:txBody>
          <a:bodyPr lIns="144000" tIns="144000" rIns="144000" bIns="144000">
            <a:noAutofit/>
          </a:bodyPr>
          <a:lstStyle>
            <a:lvl1pPr>
              <a:defRPr sz="2000"/>
            </a:lvl1pPr>
            <a:lvl2pPr>
              <a:defRPr sz="2000"/>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6" name="Content Placeholder 6">
            <a:extLst>
              <a:ext uri="{FF2B5EF4-FFF2-40B4-BE49-F238E27FC236}">
                <a16:creationId xmlns:a16="http://schemas.microsoft.com/office/drawing/2014/main" id="{86399A74-904F-0447-B86D-59723FA5EC20}"/>
              </a:ext>
            </a:extLst>
          </p:cNvPr>
          <p:cNvSpPr>
            <a:spLocks noGrp="1"/>
          </p:cNvSpPr>
          <p:nvPr>
            <p:ph sz="quarter" idx="16"/>
          </p:nvPr>
        </p:nvSpPr>
        <p:spPr>
          <a:xfrm>
            <a:off x="9077520" y="1304926"/>
            <a:ext cx="2620767" cy="4572000"/>
          </a:xfrm>
        </p:spPr>
        <p:txBody>
          <a:bodyPr lIns="144000" tIns="144000" rIns="144000" bIns="144000">
            <a:noAutofit/>
          </a:bodyPr>
          <a:lstStyle>
            <a:lvl1pPr>
              <a:defRPr sz="2000"/>
            </a:lvl1pPr>
            <a:lvl2pPr>
              <a:defRPr sz="2000"/>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7" name="Title 2">
            <a:extLst>
              <a:ext uri="{FF2B5EF4-FFF2-40B4-BE49-F238E27FC236}">
                <a16:creationId xmlns:a16="http://schemas.microsoft.com/office/drawing/2014/main" id="{89566452-2D02-E447-AD42-76B55833370D}"/>
              </a:ext>
            </a:extLst>
          </p:cNvPr>
          <p:cNvSpPr>
            <a:spLocks noGrp="1"/>
          </p:cNvSpPr>
          <p:nvPr>
            <p:ph type="title"/>
          </p:nvPr>
        </p:nvSpPr>
        <p:spPr>
          <a:xfrm>
            <a:off x="479426" y="614363"/>
            <a:ext cx="11218862" cy="443198"/>
          </a:xfrm>
        </p:spPr>
        <p:txBody>
          <a:bodyPr>
            <a:spAutoFit/>
          </a:bodyPr>
          <a:lstStyle/>
          <a:p>
            <a:r>
              <a:rPr lang="en-US" dirty="0"/>
              <a:t>Click to edit Master title style</a:t>
            </a:r>
          </a:p>
        </p:txBody>
      </p:sp>
      <p:pic>
        <p:nvPicPr>
          <p:cNvPr id="32" name="Picture 31">
            <a:extLst>
              <a:ext uri="{FF2B5EF4-FFF2-40B4-BE49-F238E27FC236}">
                <a16:creationId xmlns:a16="http://schemas.microsoft.com/office/drawing/2014/main" id="{CD199959-B554-924B-AF50-D396076026E1}"/>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210230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column vertical + image">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566452-2D02-E447-AD42-76B55833370D}"/>
              </a:ext>
            </a:extLst>
          </p:cNvPr>
          <p:cNvSpPr>
            <a:spLocks noGrp="1"/>
          </p:cNvSpPr>
          <p:nvPr>
            <p:ph type="title"/>
          </p:nvPr>
        </p:nvSpPr>
        <p:spPr>
          <a:xfrm>
            <a:off x="479426" y="614363"/>
            <a:ext cx="11218862" cy="443198"/>
          </a:xfrm>
        </p:spPr>
        <p:txBody>
          <a:bodyPr>
            <a:spAutoFit/>
          </a:bodyPr>
          <a:lstStyle/>
          <a:p>
            <a:r>
              <a:rPr lang="en-US" dirty="0"/>
              <a:t>Click to edit Master title style</a:t>
            </a:r>
          </a:p>
        </p:txBody>
      </p:sp>
      <p:sp>
        <p:nvSpPr>
          <p:cNvPr id="15" name="Picture Placeholder 2">
            <a:extLst>
              <a:ext uri="{FF2B5EF4-FFF2-40B4-BE49-F238E27FC236}">
                <a16:creationId xmlns:a16="http://schemas.microsoft.com/office/drawing/2014/main" id="{EB47CAA1-509B-2A49-9A92-DBE66549623B}"/>
              </a:ext>
            </a:extLst>
          </p:cNvPr>
          <p:cNvSpPr>
            <a:spLocks noGrp="1"/>
          </p:cNvSpPr>
          <p:nvPr>
            <p:ph type="pic" sz="quarter" idx="20" hasCustomPrompt="1"/>
          </p:nvPr>
        </p:nvSpPr>
        <p:spPr>
          <a:xfrm>
            <a:off x="6197203"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9" name="Text Placeholder 24">
            <a:extLst>
              <a:ext uri="{FF2B5EF4-FFF2-40B4-BE49-F238E27FC236}">
                <a16:creationId xmlns:a16="http://schemas.microsoft.com/office/drawing/2014/main" id="{E79DAE4C-4E0C-5D4A-BDB4-0A926F42A40F}"/>
              </a:ext>
            </a:extLst>
          </p:cNvPr>
          <p:cNvSpPr>
            <a:spLocks noGrp="1"/>
          </p:cNvSpPr>
          <p:nvPr>
            <p:ph type="body" sz="quarter" idx="27"/>
          </p:nvPr>
        </p:nvSpPr>
        <p:spPr>
          <a:xfrm>
            <a:off x="479425" y="3658797"/>
            <a:ext cx="2620766" cy="2218128"/>
          </a:xfrm>
        </p:spPr>
        <p:txBody>
          <a:bodyPr lIns="144000" tIns="144000" rIns="144000" bIns="144000">
            <a:noAutofit/>
          </a:bodyPr>
          <a:lstStyle>
            <a:lvl1pPr>
              <a:defRPr sz="2000"/>
            </a:lvl1pPr>
            <a:lvl2pPr>
              <a:defRPr sz="2000"/>
            </a:lvl2pPr>
          </a:lstStyle>
          <a:p>
            <a:pPr lvl="0"/>
            <a:r>
              <a:rPr lang="en-US" dirty="0"/>
              <a:t>Click to edit Master text styles</a:t>
            </a:r>
          </a:p>
          <a:p>
            <a:pPr lvl="1"/>
            <a:r>
              <a:rPr lang="en-US" dirty="0"/>
              <a:t>Second level</a:t>
            </a:r>
          </a:p>
        </p:txBody>
      </p:sp>
      <p:sp>
        <p:nvSpPr>
          <p:cNvPr id="20" name="Text Placeholder 24">
            <a:extLst>
              <a:ext uri="{FF2B5EF4-FFF2-40B4-BE49-F238E27FC236}">
                <a16:creationId xmlns:a16="http://schemas.microsoft.com/office/drawing/2014/main" id="{BD8D81C9-291F-5043-9803-391387A94051}"/>
              </a:ext>
            </a:extLst>
          </p:cNvPr>
          <p:cNvSpPr>
            <a:spLocks noGrp="1"/>
          </p:cNvSpPr>
          <p:nvPr>
            <p:ph type="body" sz="quarter" idx="28"/>
          </p:nvPr>
        </p:nvSpPr>
        <p:spPr>
          <a:xfrm>
            <a:off x="3345458" y="3658797"/>
            <a:ext cx="2620766" cy="2218128"/>
          </a:xfrm>
        </p:spPr>
        <p:txBody>
          <a:bodyPr lIns="144000" tIns="144000" rIns="144000" bIns="144000">
            <a:noAutofit/>
          </a:bodyPr>
          <a:lstStyle>
            <a:lvl1pPr>
              <a:defRPr sz="2000"/>
            </a:lvl1pPr>
            <a:lvl2pPr>
              <a:defRPr sz="2000"/>
            </a:lvl2pPr>
          </a:lstStyle>
          <a:p>
            <a:pPr lvl="0"/>
            <a:r>
              <a:rPr lang="en-US" dirty="0"/>
              <a:t>Click to edit Master text styles</a:t>
            </a:r>
          </a:p>
          <a:p>
            <a:pPr lvl="1"/>
            <a:r>
              <a:rPr lang="en-US" dirty="0"/>
              <a:t>Second level</a:t>
            </a:r>
          </a:p>
        </p:txBody>
      </p:sp>
      <p:sp>
        <p:nvSpPr>
          <p:cNvPr id="21" name="Text Placeholder 24">
            <a:extLst>
              <a:ext uri="{FF2B5EF4-FFF2-40B4-BE49-F238E27FC236}">
                <a16:creationId xmlns:a16="http://schemas.microsoft.com/office/drawing/2014/main" id="{7D2B54CA-DC14-3B4D-99BA-51411B16B5A7}"/>
              </a:ext>
            </a:extLst>
          </p:cNvPr>
          <p:cNvSpPr>
            <a:spLocks noGrp="1"/>
          </p:cNvSpPr>
          <p:nvPr>
            <p:ph type="body" sz="quarter" idx="29"/>
          </p:nvPr>
        </p:nvSpPr>
        <p:spPr>
          <a:xfrm>
            <a:off x="6211491" y="3658797"/>
            <a:ext cx="2620766" cy="2218128"/>
          </a:xfrm>
        </p:spPr>
        <p:txBody>
          <a:bodyPr lIns="144000" tIns="144000" rIns="144000" bIns="144000">
            <a:noAutofit/>
          </a:bodyPr>
          <a:lstStyle>
            <a:lvl1pPr>
              <a:defRPr sz="2000"/>
            </a:lvl1pPr>
            <a:lvl2pPr>
              <a:defRPr sz="2000"/>
            </a:lvl2pPr>
          </a:lstStyle>
          <a:p>
            <a:pPr lvl="0"/>
            <a:r>
              <a:rPr lang="en-US" dirty="0"/>
              <a:t>Click to edit Master text styles</a:t>
            </a:r>
          </a:p>
          <a:p>
            <a:pPr lvl="1"/>
            <a:r>
              <a:rPr lang="en-US" dirty="0"/>
              <a:t>Second level</a:t>
            </a:r>
          </a:p>
        </p:txBody>
      </p:sp>
      <p:sp>
        <p:nvSpPr>
          <p:cNvPr id="22" name="Text Placeholder 24">
            <a:extLst>
              <a:ext uri="{FF2B5EF4-FFF2-40B4-BE49-F238E27FC236}">
                <a16:creationId xmlns:a16="http://schemas.microsoft.com/office/drawing/2014/main" id="{BA913462-645A-A443-A53F-E4E3B4BA3BEA}"/>
              </a:ext>
            </a:extLst>
          </p:cNvPr>
          <p:cNvSpPr>
            <a:spLocks noGrp="1"/>
          </p:cNvSpPr>
          <p:nvPr>
            <p:ph type="body" sz="quarter" idx="30"/>
          </p:nvPr>
        </p:nvSpPr>
        <p:spPr>
          <a:xfrm>
            <a:off x="9077523" y="3658797"/>
            <a:ext cx="2620766" cy="2218128"/>
          </a:xfrm>
        </p:spPr>
        <p:txBody>
          <a:bodyPr lIns="144000" tIns="144000" rIns="144000" bIns="144000">
            <a:noAutofit/>
          </a:bodyPr>
          <a:lstStyle>
            <a:lvl1pPr>
              <a:defRPr sz="2000"/>
            </a:lvl1pPr>
            <a:lvl2pPr>
              <a:defRPr sz="2000"/>
            </a:lvl2pPr>
          </a:lstStyle>
          <a:p>
            <a:pPr lvl="0"/>
            <a:r>
              <a:rPr lang="en-US" dirty="0"/>
              <a:t>Click to edit Master text styles</a:t>
            </a:r>
          </a:p>
          <a:p>
            <a:pPr lvl="1"/>
            <a:r>
              <a:rPr lang="en-US" dirty="0"/>
              <a:t>Second level</a:t>
            </a:r>
          </a:p>
        </p:txBody>
      </p:sp>
      <p:sp>
        <p:nvSpPr>
          <p:cNvPr id="23" name="Text Placeholder 3">
            <a:extLst>
              <a:ext uri="{FF2B5EF4-FFF2-40B4-BE49-F238E27FC236}">
                <a16:creationId xmlns:a16="http://schemas.microsoft.com/office/drawing/2014/main" id="{4D7612AA-F35B-1D4D-A6A2-B03C745272BA}"/>
              </a:ext>
            </a:extLst>
          </p:cNvPr>
          <p:cNvSpPr>
            <a:spLocks noGrp="1"/>
          </p:cNvSpPr>
          <p:nvPr>
            <p:ph type="body" sz="quarter" idx="31"/>
          </p:nvPr>
        </p:nvSpPr>
        <p:spPr>
          <a:xfrm>
            <a:off x="479425" y="1304925"/>
            <a:ext cx="11218863" cy="276999"/>
          </a:xfrm>
        </p:spPr>
        <p:txBody>
          <a:bodyPr anchor="t">
            <a:spAutoFit/>
          </a:bodyPr>
          <a:lstStyle>
            <a:lvl1pPr marL="0" indent="0">
              <a:buNone/>
              <a:defRPr sz="2000"/>
            </a:lvl1pPr>
          </a:lstStyle>
          <a:p>
            <a:pPr lvl="0"/>
            <a:endParaRPr lang="en-US" dirty="0"/>
          </a:p>
        </p:txBody>
      </p:sp>
      <p:sp>
        <p:nvSpPr>
          <p:cNvPr id="17" name="Picture Placeholder 2">
            <a:extLst>
              <a:ext uri="{FF2B5EF4-FFF2-40B4-BE49-F238E27FC236}">
                <a16:creationId xmlns:a16="http://schemas.microsoft.com/office/drawing/2014/main" id="{9DCD9CDF-7F48-8E40-A909-83FE80FDB7BA}"/>
              </a:ext>
            </a:extLst>
          </p:cNvPr>
          <p:cNvSpPr>
            <a:spLocks noGrp="1"/>
          </p:cNvSpPr>
          <p:nvPr>
            <p:ph type="pic" sz="quarter" idx="32" hasCustomPrompt="1"/>
          </p:nvPr>
        </p:nvSpPr>
        <p:spPr>
          <a:xfrm>
            <a:off x="9048948"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8" name="Picture Placeholder 2">
            <a:extLst>
              <a:ext uri="{FF2B5EF4-FFF2-40B4-BE49-F238E27FC236}">
                <a16:creationId xmlns:a16="http://schemas.microsoft.com/office/drawing/2014/main" id="{B6929FFD-4C09-974E-AABB-B86B33164260}"/>
              </a:ext>
            </a:extLst>
          </p:cNvPr>
          <p:cNvSpPr>
            <a:spLocks noGrp="1"/>
          </p:cNvSpPr>
          <p:nvPr>
            <p:ph type="pic" sz="quarter" idx="33" hasCustomPrompt="1"/>
          </p:nvPr>
        </p:nvSpPr>
        <p:spPr>
          <a:xfrm>
            <a:off x="3345458"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4" name="Picture Placeholder 2">
            <a:extLst>
              <a:ext uri="{FF2B5EF4-FFF2-40B4-BE49-F238E27FC236}">
                <a16:creationId xmlns:a16="http://schemas.microsoft.com/office/drawing/2014/main" id="{4225676B-F80C-BB4B-88A4-4E5FAB2A7FF6}"/>
              </a:ext>
            </a:extLst>
          </p:cNvPr>
          <p:cNvSpPr>
            <a:spLocks noGrp="1"/>
          </p:cNvSpPr>
          <p:nvPr>
            <p:ph type="pic" sz="quarter" idx="34" hasCustomPrompt="1"/>
          </p:nvPr>
        </p:nvSpPr>
        <p:spPr>
          <a:xfrm>
            <a:off x="493713"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pic>
        <p:nvPicPr>
          <p:cNvPr id="42" name="Picture 41">
            <a:extLst>
              <a:ext uri="{FF2B5EF4-FFF2-40B4-BE49-F238E27FC236}">
                <a16:creationId xmlns:a16="http://schemas.microsoft.com/office/drawing/2014/main" id="{D842DEE8-9903-2446-AC73-20D557F5CE11}"/>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38391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xes horizonta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7A08-A0CF-894B-8B71-709586FC037C}"/>
              </a:ext>
            </a:extLst>
          </p:cNvPr>
          <p:cNvSpPr>
            <a:spLocks noGrp="1"/>
          </p:cNvSpPr>
          <p:nvPr>
            <p:ph type="title"/>
          </p:nvPr>
        </p:nvSpPr>
        <p:spPr/>
        <p:txBody>
          <a:bodyPr/>
          <a:lstStyle/>
          <a:p>
            <a:r>
              <a:rPr lang="en-US"/>
              <a:t>Click to edit Master title style</a:t>
            </a:r>
          </a:p>
        </p:txBody>
      </p:sp>
      <p:sp>
        <p:nvSpPr>
          <p:cNvPr id="25" name="Picture Placeholder 21">
            <a:extLst>
              <a:ext uri="{FF2B5EF4-FFF2-40B4-BE49-F238E27FC236}">
                <a16:creationId xmlns:a16="http://schemas.microsoft.com/office/drawing/2014/main" id="{15789BD5-5B35-F549-B8EA-47CD5550B6CE}"/>
              </a:ext>
            </a:extLst>
          </p:cNvPr>
          <p:cNvSpPr>
            <a:spLocks noGrp="1"/>
          </p:cNvSpPr>
          <p:nvPr>
            <p:ph type="pic" sz="quarter" idx="28" hasCustomPrompt="1"/>
          </p:nvPr>
        </p:nvSpPr>
        <p:spPr>
          <a:xfrm>
            <a:off x="479425" y="1304925"/>
            <a:ext cx="2086938"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6" name="Text Placeholder 23">
            <a:extLst>
              <a:ext uri="{FF2B5EF4-FFF2-40B4-BE49-F238E27FC236}">
                <a16:creationId xmlns:a16="http://schemas.microsoft.com/office/drawing/2014/main" id="{3A36E786-9332-9D40-8752-3B804229198F}"/>
              </a:ext>
            </a:extLst>
          </p:cNvPr>
          <p:cNvSpPr>
            <a:spLocks noGrp="1"/>
          </p:cNvSpPr>
          <p:nvPr>
            <p:ph type="body" sz="quarter" idx="29"/>
          </p:nvPr>
        </p:nvSpPr>
        <p:spPr>
          <a:xfrm>
            <a:off x="2566363" y="1304925"/>
            <a:ext cx="3384494"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28" name="Picture Placeholder 21">
            <a:extLst>
              <a:ext uri="{FF2B5EF4-FFF2-40B4-BE49-F238E27FC236}">
                <a16:creationId xmlns:a16="http://schemas.microsoft.com/office/drawing/2014/main" id="{C24FC67F-3D66-C84B-9A9A-AF6C423D596B}"/>
              </a:ext>
            </a:extLst>
          </p:cNvPr>
          <p:cNvSpPr>
            <a:spLocks noGrp="1"/>
          </p:cNvSpPr>
          <p:nvPr>
            <p:ph type="pic" sz="quarter" idx="30" hasCustomPrompt="1"/>
          </p:nvPr>
        </p:nvSpPr>
        <p:spPr>
          <a:xfrm>
            <a:off x="479425" y="3605439"/>
            <a:ext cx="2086938"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9" name="Text Placeholder 23">
            <a:extLst>
              <a:ext uri="{FF2B5EF4-FFF2-40B4-BE49-F238E27FC236}">
                <a16:creationId xmlns:a16="http://schemas.microsoft.com/office/drawing/2014/main" id="{25408BAB-6E2F-4240-A5D8-397BE023B2F7}"/>
              </a:ext>
            </a:extLst>
          </p:cNvPr>
          <p:cNvSpPr>
            <a:spLocks noGrp="1"/>
          </p:cNvSpPr>
          <p:nvPr>
            <p:ph type="body" sz="quarter" idx="31"/>
          </p:nvPr>
        </p:nvSpPr>
        <p:spPr>
          <a:xfrm>
            <a:off x="2566363" y="3605439"/>
            <a:ext cx="3384494"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30" name="Picture Placeholder 21">
            <a:extLst>
              <a:ext uri="{FF2B5EF4-FFF2-40B4-BE49-F238E27FC236}">
                <a16:creationId xmlns:a16="http://schemas.microsoft.com/office/drawing/2014/main" id="{F9E88830-FCF4-9949-81AF-0CDC2B412921}"/>
              </a:ext>
            </a:extLst>
          </p:cNvPr>
          <p:cNvSpPr>
            <a:spLocks noGrp="1"/>
          </p:cNvSpPr>
          <p:nvPr>
            <p:ph type="pic" sz="quarter" idx="32" hasCustomPrompt="1"/>
          </p:nvPr>
        </p:nvSpPr>
        <p:spPr>
          <a:xfrm>
            <a:off x="6226402" y="1304925"/>
            <a:ext cx="2086939"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1" name="Text Placeholder 23">
            <a:extLst>
              <a:ext uri="{FF2B5EF4-FFF2-40B4-BE49-F238E27FC236}">
                <a16:creationId xmlns:a16="http://schemas.microsoft.com/office/drawing/2014/main" id="{819BF497-7BE4-4B45-B6D5-6C78FF39D8C6}"/>
              </a:ext>
            </a:extLst>
          </p:cNvPr>
          <p:cNvSpPr>
            <a:spLocks noGrp="1"/>
          </p:cNvSpPr>
          <p:nvPr>
            <p:ph type="body" sz="quarter" idx="33"/>
          </p:nvPr>
        </p:nvSpPr>
        <p:spPr>
          <a:xfrm>
            <a:off x="8313341" y="1304925"/>
            <a:ext cx="3384947"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32" name="Picture Placeholder 21">
            <a:extLst>
              <a:ext uri="{FF2B5EF4-FFF2-40B4-BE49-F238E27FC236}">
                <a16:creationId xmlns:a16="http://schemas.microsoft.com/office/drawing/2014/main" id="{E55BBBD1-5DBA-F548-AB9B-D45BE95C3382}"/>
              </a:ext>
            </a:extLst>
          </p:cNvPr>
          <p:cNvSpPr>
            <a:spLocks noGrp="1"/>
          </p:cNvSpPr>
          <p:nvPr>
            <p:ph type="pic" sz="quarter" idx="34" hasCustomPrompt="1"/>
          </p:nvPr>
        </p:nvSpPr>
        <p:spPr>
          <a:xfrm>
            <a:off x="6226402" y="3605439"/>
            <a:ext cx="2086939"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3" name="Text Placeholder 23">
            <a:extLst>
              <a:ext uri="{FF2B5EF4-FFF2-40B4-BE49-F238E27FC236}">
                <a16:creationId xmlns:a16="http://schemas.microsoft.com/office/drawing/2014/main" id="{51CE0FB8-F431-B043-A121-1DF42A1B90C3}"/>
              </a:ext>
            </a:extLst>
          </p:cNvPr>
          <p:cNvSpPr>
            <a:spLocks noGrp="1"/>
          </p:cNvSpPr>
          <p:nvPr>
            <p:ph type="body" sz="quarter" idx="35"/>
          </p:nvPr>
        </p:nvSpPr>
        <p:spPr>
          <a:xfrm>
            <a:off x="8313341" y="3605439"/>
            <a:ext cx="3384947"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pic>
        <p:nvPicPr>
          <p:cNvPr id="40" name="Picture 39">
            <a:extLst>
              <a:ext uri="{FF2B5EF4-FFF2-40B4-BE49-F238E27FC236}">
                <a16:creationId xmlns:a16="http://schemas.microsoft.com/office/drawing/2014/main" id="{05AA2C43-B30F-0145-9F12-61F24BDF37B3}"/>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450699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a:xfrm>
            <a:off x="479426" y="614363"/>
            <a:ext cx="11218862" cy="443198"/>
          </a:xfrm>
        </p:spPr>
        <p:txBody>
          <a:bodyPr>
            <a:spAutoFit/>
          </a:bodyPr>
          <a:lstStyle/>
          <a:p>
            <a:r>
              <a:rPr lang="en-US" dirty="0"/>
              <a:t>Click to edit Master title style</a:t>
            </a:r>
          </a:p>
        </p:txBody>
      </p:sp>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8" y="1304926"/>
            <a:ext cx="2093346" cy="4572000"/>
          </a:xfrm>
        </p:spPr>
        <p:txBody>
          <a:bodyPr lIns="72000" tIns="72000" rIns="72000" bIns="72000">
            <a:noAutofit/>
          </a:bodyPr>
          <a:lstStyle>
            <a:lvl1pPr>
              <a:defRPr sz="18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2758362" y="1304926"/>
            <a:ext cx="2093346" cy="4572000"/>
          </a:xfrm>
        </p:spPr>
        <p:txBody>
          <a:bodyPr lIns="72000" tIns="72000" rIns="72000" bIns="72000">
            <a:noAutofit/>
          </a:bodyPr>
          <a:lstStyle>
            <a:lvl1pPr>
              <a:defRPr sz="18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5037296"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6" name="Content Placeholder 6">
            <a:extLst>
              <a:ext uri="{FF2B5EF4-FFF2-40B4-BE49-F238E27FC236}">
                <a16:creationId xmlns:a16="http://schemas.microsoft.com/office/drawing/2014/main" id="{86399A74-904F-0447-B86D-59723FA5EC20}"/>
              </a:ext>
            </a:extLst>
          </p:cNvPr>
          <p:cNvSpPr>
            <a:spLocks noGrp="1"/>
          </p:cNvSpPr>
          <p:nvPr>
            <p:ph sz="quarter" idx="16"/>
          </p:nvPr>
        </p:nvSpPr>
        <p:spPr>
          <a:xfrm>
            <a:off x="7316230"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7" name="Content Placeholder 6">
            <a:extLst>
              <a:ext uri="{FF2B5EF4-FFF2-40B4-BE49-F238E27FC236}">
                <a16:creationId xmlns:a16="http://schemas.microsoft.com/office/drawing/2014/main" id="{9E8DBE3F-2E5A-B842-896D-0A952D25BBC8}"/>
              </a:ext>
            </a:extLst>
          </p:cNvPr>
          <p:cNvSpPr>
            <a:spLocks noGrp="1"/>
          </p:cNvSpPr>
          <p:nvPr>
            <p:ph sz="quarter" idx="17"/>
          </p:nvPr>
        </p:nvSpPr>
        <p:spPr>
          <a:xfrm>
            <a:off x="9595163"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p:txBody>
      </p:sp>
      <p:pic>
        <p:nvPicPr>
          <p:cNvPr id="32" name="Picture 31">
            <a:extLst>
              <a:ext uri="{FF2B5EF4-FFF2-40B4-BE49-F238E27FC236}">
                <a16:creationId xmlns:a16="http://schemas.microsoft.com/office/drawing/2014/main" id="{11D6E1CA-EB3B-B449-A35B-EA9F259D4C04}"/>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394903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r section_3/4">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E00824-6704-EE48-A00D-5B7D17DFDF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5889356"/>
          </a:xfrm>
          <a:prstGeom prst="rect">
            <a:avLst/>
          </a:prstGeom>
        </p:spPr>
        <p:txBody>
          <a:bodyPr tIns="288000" anchor="t">
            <a:noAutofit/>
          </a:bodyPr>
          <a:lstStyle>
            <a:lvl1pPr marL="0" indent="0" algn="ctr">
              <a:spcBef>
                <a:spcPts val="600"/>
              </a:spcBef>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94172" y="1573296"/>
            <a:ext cx="9323595" cy="1661993"/>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r>
              <a:rPr lang="en-US" dirty="0"/>
              <a:t>Presentation title – Adjust position where it is most readable, add transparent gradient to enhance readability</a:t>
            </a:r>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94174" y="1114386"/>
            <a:ext cx="9304798"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0" name="Text Placeholder 12">
            <a:extLst>
              <a:ext uri="{FF2B5EF4-FFF2-40B4-BE49-F238E27FC236}">
                <a16:creationId xmlns:a16="http://schemas.microsoft.com/office/drawing/2014/main" id="{589E63B0-EDA6-4D4E-A9E1-F354D6D746B5}"/>
              </a:ext>
            </a:extLst>
          </p:cNvPr>
          <p:cNvSpPr>
            <a:spLocks noGrp="1"/>
          </p:cNvSpPr>
          <p:nvPr>
            <p:ph type="body" sz="quarter" idx="13" hasCustomPrompt="1"/>
          </p:nvPr>
        </p:nvSpPr>
        <p:spPr>
          <a:xfrm>
            <a:off x="494174" y="3421117"/>
            <a:ext cx="9323594"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15" name="Text Placeholder 12">
            <a:extLst>
              <a:ext uri="{FF2B5EF4-FFF2-40B4-BE49-F238E27FC236}">
                <a16:creationId xmlns:a16="http://schemas.microsoft.com/office/drawing/2014/main" id="{32B49DA0-EC23-0D45-B145-94B004FE2968}"/>
              </a:ext>
            </a:extLst>
          </p:cNvPr>
          <p:cNvSpPr>
            <a:spLocks noGrp="1"/>
          </p:cNvSpPr>
          <p:nvPr>
            <p:ph type="body" sz="quarter" idx="15" hasCustomPrompt="1"/>
          </p:nvPr>
        </p:nvSpPr>
        <p:spPr>
          <a:xfrm>
            <a:off x="2614226" y="6335205"/>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1" name="Picture 10">
            <a:extLst>
              <a:ext uri="{FF2B5EF4-FFF2-40B4-BE49-F238E27FC236}">
                <a16:creationId xmlns:a16="http://schemas.microsoft.com/office/drawing/2014/main" id="{85775F0B-6334-2F46-9B7D-AA2C76DF64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pic>
        <p:nvPicPr>
          <p:cNvPr id="36" name="Picture 35">
            <a:extLst>
              <a:ext uri="{FF2B5EF4-FFF2-40B4-BE49-F238E27FC236}">
                <a16:creationId xmlns:a16="http://schemas.microsoft.com/office/drawing/2014/main" id="{408CC8D7-92D9-144F-91FC-108B7E654AC4}"/>
              </a:ext>
            </a:extLst>
          </p:cNvPr>
          <p:cNvPicPr>
            <a:picLocks noChangeAspect="1"/>
          </p:cNvPicPr>
          <p:nvPr userDrawn="1"/>
        </p:nvPicPr>
        <p:blipFill>
          <a:blip r:embed="rId3"/>
          <a:stretch>
            <a:fillRect/>
          </a:stretch>
        </p:blipFill>
        <p:spPr>
          <a:xfrm>
            <a:off x="443329" y="6318097"/>
            <a:ext cx="1773697" cy="225699"/>
          </a:xfrm>
          <a:prstGeom prst="rect">
            <a:avLst/>
          </a:prstGeom>
        </p:spPr>
      </p:pic>
    </p:spTree>
    <p:extLst>
      <p:ext uri="{BB962C8B-B14F-4D97-AF65-F5344CB8AC3E}">
        <p14:creationId xmlns:p14="http://schemas.microsoft.com/office/powerpoint/2010/main" val="11276550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a:xfrm>
            <a:off x="479426" y="614363"/>
            <a:ext cx="11218862" cy="443198"/>
          </a:xfrm>
        </p:spPr>
        <p:txBody>
          <a:bodyPr>
            <a:spAutoFit/>
          </a:bodyPr>
          <a:lstStyle/>
          <a:p>
            <a:r>
              <a:rPr lang="en-US" dirty="0"/>
              <a:t>Click to edit Master title style</a:t>
            </a:r>
          </a:p>
        </p:txBody>
      </p:sp>
      <p:sp>
        <p:nvSpPr>
          <p:cNvPr id="19" name="Picture Placeholder 2">
            <a:extLst>
              <a:ext uri="{FF2B5EF4-FFF2-40B4-BE49-F238E27FC236}">
                <a16:creationId xmlns:a16="http://schemas.microsoft.com/office/drawing/2014/main" id="{312F65A3-F24D-C34B-BF01-1CB47B1C15CC}"/>
              </a:ext>
            </a:extLst>
          </p:cNvPr>
          <p:cNvSpPr>
            <a:spLocks noGrp="1"/>
          </p:cNvSpPr>
          <p:nvPr>
            <p:ph type="pic" sz="quarter" idx="17" hasCustomPrompt="1"/>
          </p:nvPr>
        </p:nvSpPr>
        <p:spPr>
          <a:xfrm>
            <a:off x="479427"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6" name="Text Placeholder 24">
            <a:extLst>
              <a:ext uri="{FF2B5EF4-FFF2-40B4-BE49-F238E27FC236}">
                <a16:creationId xmlns:a16="http://schemas.microsoft.com/office/drawing/2014/main" id="{89E93450-6432-8F40-945D-3E7884A804EC}"/>
              </a:ext>
            </a:extLst>
          </p:cNvPr>
          <p:cNvSpPr>
            <a:spLocks noGrp="1"/>
          </p:cNvSpPr>
          <p:nvPr>
            <p:ph type="body" sz="quarter" idx="27"/>
          </p:nvPr>
        </p:nvSpPr>
        <p:spPr>
          <a:xfrm>
            <a:off x="479424" y="3627856"/>
            <a:ext cx="2093346" cy="2249070"/>
          </a:xfrm>
        </p:spPr>
        <p:txBody>
          <a:bodyPr lIns="72000" tIns="72000" rIns="72000" bIns="72000">
            <a:noAutofit/>
          </a:bodyPr>
          <a:lstStyle>
            <a:lvl1pPr>
              <a:defRPr sz="1800"/>
            </a:lvl1pPr>
            <a:lvl2pPr>
              <a:defRPr sz="1800"/>
            </a:lvl2pPr>
          </a:lstStyle>
          <a:p>
            <a:pPr lvl="0"/>
            <a:r>
              <a:rPr lang="en-US" dirty="0"/>
              <a:t>Click to edit Master text styles</a:t>
            </a:r>
          </a:p>
          <a:p>
            <a:pPr lvl="1"/>
            <a:r>
              <a:rPr lang="en-US" dirty="0"/>
              <a:t>Second level</a:t>
            </a:r>
          </a:p>
        </p:txBody>
      </p:sp>
      <p:sp>
        <p:nvSpPr>
          <p:cNvPr id="32" name="Text Placeholder 3">
            <a:extLst>
              <a:ext uri="{FF2B5EF4-FFF2-40B4-BE49-F238E27FC236}">
                <a16:creationId xmlns:a16="http://schemas.microsoft.com/office/drawing/2014/main" id="{682A5D66-DED6-B64C-864B-6EECB8F41306}"/>
              </a:ext>
            </a:extLst>
          </p:cNvPr>
          <p:cNvSpPr>
            <a:spLocks noGrp="1"/>
          </p:cNvSpPr>
          <p:nvPr>
            <p:ph type="body" sz="quarter" idx="31"/>
          </p:nvPr>
        </p:nvSpPr>
        <p:spPr>
          <a:xfrm>
            <a:off x="479425" y="1304925"/>
            <a:ext cx="11218863" cy="276999"/>
          </a:xfrm>
        </p:spPr>
        <p:txBody>
          <a:bodyPr anchor="t">
            <a:spAutoFit/>
          </a:bodyPr>
          <a:lstStyle>
            <a:lvl1pPr marL="0" indent="0">
              <a:buNone/>
              <a:defRPr sz="2000"/>
            </a:lvl1pPr>
          </a:lstStyle>
          <a:p>
            <a:pPr lvl="0"/>
            <a:endParaRPr lang="en-US" dirty="0"/>
          </a:p>
        </p:txBody>
      </p:sp>
      <p:sp>
        <p:nvSpPr>
          <p:cNvPr id="15" name="Text Placeholder 24">
            <a:extLst>
              <a:ext uri="{FF2B5EF4-FFF2-40B4-BE49-F238E27FC236}">
                <a16:creationId xmlns:a16="http://schemas.microsoft.com/office/drawing/2014/main" id="{AEF56188-6E64-504C-B697-5F979273B986}"/>
              </a:ext>
            </a:extLst>
          </p:cNvPr>
          <p:cNvSpPr>
            <a:spLocks noGrp="1"/>
          </p:cNvSpPr>
          <p:nvPr>
            <p:ph type="body" sz="quarter" idx="32"/>
          </p:nvPr>
        </p:nvSpPr>
        <p:spPr>
          <a:xfrm>
            <a:off x="2758818" y="3627856"/>
            <a:ext cx="2093346" cy="2249070"/>
          </a:xfrm>
        </p:spPr>
        <p:txBody>
          <a:bodyPr lIns="72000" tIns="72000" rIns="72000" bIns="72000">
            <a:noAutofit/>
          </a:bodyPr>
          <a:lstStyle>
            <a:lvl1pPr>
              <a:defRPr sz="1800"/>
            </a:lvl1pPr>
            <a:lvl2pPr>
              <a:defRPr sz="1800"/>
            </a:lvl2pPr>
          </a:lstStyle>
          <a:p>
            <a:pPr lvl="0"/>
            <a:r>
              <a:rPr lang="en-US" dirty="0"/>
              <a:t>Click to edit Master text styles</a:t>
            </a:r>
          </a:p>
          <a:p>
            <a:pPr lvl="1"/>
            <a:r>
              <a:rPr lang="en-US" dirty="0"/>
              <a:t>Second level</a:t>
            </a:r>
          </a:p>
        </p:txBody>
      </p:sp>
      <p:sp>
        <p:nvSpPr>
          <p:cNvPr id="16" name="Text Placeholder 24">
            <a:extLst>
              <a:ext uri="{FF2B5EF4-FFF2-40B4-BE49-F238E27FC236}">
                <a16:creationId xmlns:a16="http://schemas.microsoft.com/office/drawing/2014/main" id="{CF3A665A-BFB1-8641-BDFA-242890CE108F}"/>
              </a:ext>
            </a:extLst>
          </p:cNvPr>
          <p:cNvSpPr>
            <a:spLocks noGrp="1"/>
          </p:cNvSpPr>
          <p:nvPr>
            <p:ph type="body" sz="quarter" idx="33"/>
          </p:nvPr>
        </p:nvSpPr>
        <p:spPr>
          <a:xfrm>
            <a:off x="5038212" y="3627856"/>
            <a:ext cx="2093346" cy="2249070"/>
          </a:xfrm>
        </p:spPr>
        <p:txBody>
          <a:bodyPr lIns="72000" tIns="72000" rIns="72000" bIns="72000">
            <a:noAutofit/>
          </a:bodyPr>
          <a:lstStyle>
            <a:lvl1pPr>
              <a:defRPr sz="1800"/>
            </a:lvl1pPr>
            <a:lvl2pPr>
              <a:defRPr sz="1800"/>
            </a:lvl2pPr>
          </a:lstStyle>
          <a:p>
            <a:pPr lvl="0"/>
            <a:r>
              <a:rPr lang="en-US" dirty="0"/>
              <a:t>Click to edit Master text styles</a:t>
            </a:r>
          </a:p>
          <a:p>
            <a:pPr lvl="1"/>
            <a:r>
              <a:rPr lang="en-US" dirty="0"/>
              <a:t>Second level</a:t>
            </a:r>
          </a:p>
        </p:txBody>
      </p:sp>
      <p:sp>
        <p:nvSpPr>
          <p:cNvPr id="17" name="Text Placeholder 24">
            <a:extLst>
              <a:ext uri="{FF2B5EF4-FFF2-40B4-BE49-F238E27FC236}">
                <a16:creationId xmlns:a16="http://schemas.microsoft.com/office/drawing/2014/main" id="{4A6220B7-5905-994C-8D50-16325606DF7C}"/>
              </a:ext>
            </a:extLst>
          </p:cNvPr>
          <p:cNvSpPr>
            <a:spLocks noGrp="1"/>
          </p:cNvSpPr>
          <p:nvPr>
            <p:ph type="body" sz="quarter" idx="34"/>
          </p:nvPr>
        </p:nvSpPr>
        <p:spPr>
          <a:xfrm>
            <a:off x="7317606" y="3627856"/>
            <a:ext cx="2093346" cy="2249070"/>
          </a:xfrm>
        </p:spPr>
        <p:txBody>
          <a:bodyPr lIns="72000" tIns="72000" rIns="72000" bIns="72000">
            <a:noAutofit/>
          </a:bodyPr>
          <a:lstStyle>
            <a:lvl1pPr>
              <a:defRPr sz="1800"/>
            </a:lvl1pPr>
            <a:lvl2pPr>
              <a:defRPr sz="1800"/>
            </a:lvl2pPr>
          </a:lstStyle>
          <a:p>
            <a:pPr lvl="0"/>
            <a:r>
              <a:rPr lang="en-US" dirty="0"/>
              <a:t>Click to edit Master text styles</a:t>
            </a:r>
          </a:p>
          <a:p>
            <a:pPr lvl="1"/>
            <a:r>
              <a:rPr lang="en-US" dirty="0"/>
              <a:t>Second level</a:t>
            </a:r>
          </a:p>
        </p:txBody>
      </p:sp>
      <p:sp>
        <p:nvSpPr>
          <p:cNvPr id="18" name="Text Placeholder 24">
            <a:extLst>
              <a:ext uri="{FF2B5EF4-FFF2-40B4-BE49-F238E27FC236}">
                <a16:creationId xmlns:a16="http://schemas.microsoft.com/office/drawing/2014/main" id="{BA2BD435-D104-F148-BE62-3F0D79F8379D}"/>
              </a:ext>
            </a:extLst>
          </p:cNvPr>
          <p:cNvSpPr>
            <a:spLocks noGrp="1"/>
          </p:cNvSpPr>
          <p:nvPr>
            <p:ph type="body" sz="quarter" idx="35"/>
          </p:nvPr>
        </p:nvSpPr>
        <p:spPr>
          <a:xfrm>
            <a:off x="9597000" y="3627856"/>
            <a:ext cx="2093346" cy="2249070"/>
          </a:xfrm>
        </p:spPr>
        <p:txBody>
          <a:bodyPr lIns="72000" tIns="72000" rIns="72000" bIns="72000">
            <a:noAutofit/>
          </a:bodyPr>
          <a:lstStyle>
            <a:lvl1pPr>
              <a:defRPr sz="1800"/>
            </a:lvl1pPr>
            <a:lvl2pPr>
              <a:defRPr sz="1800"/>
            </a:lvl2pPr>
          </a:lstStyle>
          <a:p>
            <a:pPr lvl="0"/>
            <a:r>
              <a:rPr lang="en-US" dirty="0"/>
              <a:t>Click to edit Master text styles</a:t>
            </a:r>
          </a:p>
          <a:p>
            <a:pPr lvl="1"/>
            <a:r>
              <a:rPr lang="en-US" dirty="0"/>
              <a:t>Second level</a:t>
            </a:r>
          </a:p>
        </p:txBody>
      </p:sp>
      <p:sp>
        <p:nvSpPr>
          <p:cNvPr id="24" name="Picture Placeholder 2">
            <a:extLst>
              <a:ext uri="{FF2B5EF4-FFF2-40B4-BE49-F238E27FC236}">
                <a16:creationId xmlns:a16="http://schemas.microsoft.com/office/drawing/2014/main" id="{05A895D7-F53F-6949-8511-F4929141E1DC}"/>
              </a:ext>
            </a:extLst>
          </p:cNvPr>
          <p:cNvSpPr>
            <a:spLocks noGrp="1"/>
          </p:cNvSpPr>
          <p:nvPr>
            <p:ph type="pic" sz="quarter" idx="36" hasCustomPrompt="1"/>
          </p:nvPr>
        </p:nvSpPr>
        <p:spPr>
          <a:xfrm>
            <a:off x="2758820"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5" name="Picture Placeholder 2">
            <a:extLst>
              <a:ext uri="{FF2B5EF4-FFF2-40B4-BE49-F238E27FC236}">
                <a16:creationId xmlns:a16="http://schemas.microsoft.com/office/drawing/2014/main" id="{FD773F98-E6D9-BA45-97C7-3E8D522E0101}"/>
              </a:ext>
            </a:extLst>
          </p:cNvPr>
          <p:cNvSpPr>
            <a:spLocks noGrp="1"/>
          </p:cNvSpPr>
          <p:nvPr>
            <p:ph type="pic" sz="quarter" idx="37" hasCustomPrompt="1"/>
          </p:nvPr>
        </p:nvSpPr>
        <p:spPr>
          <a:xfrm>
            <a:off x="5038213"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0" name="Picture Placeholder 2">
            <a:extLst>
              <a:ext uri="{FF2B5EF4-FFF2-40B4-BE49-F238E27FC236}">
                <a16:creationId xmlns:a16="http://schemas.microsoft.com/office/drawing/2014/main" id="{70355DFA-CAFA-584C-849F-73D22E815518}"/>
              </a:ext>
            </a:extLst>
          </p:cNvPr>
          <p:cNvSpPr>
            <a:spLocks noGrp="1"/>
          </p:cNvSpPr>
          <p:nvPr>
            <p:ph type="pic" sz="quarter" idx="38" hasCustomPrompt="1"/>
          </p:nvPr>
        </p:nvSpPr>
        <p:spPr>
          <a:xfrm>
            <a:off x="7317606"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3" name="Picture Placeholder 2">
            <a:extLst>
              <a:ext uri="{FF2B5EF4-FFF2-40B4-BE49-F238E27FC236}">
                <a16:creationId xmlns:a16="http://schemas.microsoft.com/office/drawing/2014/main" id="{96112BCB-6690-EA4C-9E89-6082C6703A5E}"/>
              </a:ext>
            </a:extLst>
          </p:cNvPr>
          <p:cNvSpPr>
            <a:spLocks noGrp="1"/>
          </p:cNvSpPr>
          <p:nvPr>
            <p:ph type="pic" sz="quarter" idx="39" hasCustomPrompt="1"/>
          </p:nvPr>
        </p:nvSpPr>
        <p:spPr>
          <a:xfrm>
            <a:off x="9597000"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pic>
        <p:nvPicPr>
          <p:cNvPr id="46" name="Picture 45">
            <a:extLst>
              <a:ext uri="{FF2B5EF4-FFF2-40B4-BE49-F238E27FC236}">
                <a16:creationId xmlns:a16="http://schemas.microsoft.com/office/drawing/2014/main" id="{9F0765E4-BAB6-B643-A47B-799E3C7B89F8}"/>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24625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boxes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p>
            <a:r>
              <a:rPr lang="en-US" dirty="0"/>
              <a:t>Click to edit Master title style</a:t>
            </a:r>
          </a:p>
        </p:txBody>
      </p:sp>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3777237"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6479412"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9181587"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12" name="Content Placeholder 6">
            <a:extLst>
              <a:ext uri="{FF2B5EF4-FFF2-40B4-BE49-F238E27FC236}">
                <a16:creationId xmlns:a16="http://schemas.microsoft.com/office/drawing/2014/main" id="{FC270F4D-903B-F548-A384-94229FAC3EBC}"/>
              </a:ext>
            </a:extLst>
          </p:cNvPr>
          <p:cNvSpPr>
            <a:spLocks noGrp="1"/>
          </p:cNvSpPr>
          <p:nvPr>
            <p:ph sz="quarter" idx="17"/>
          </p:nvPr>
        </p:nvSpPr>
        <p:spPr>
          <a:xfrm>
            <a:off x="3777237"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3" name="Content Placeholder 6">
            <a:extLst>
              <a:ext uri="{FF2B5EF4-FFF2-40B4-BE49-F238E27FC236}">
                <a16:creationId xmlns:a16="http://schemas.microsoft.com/office/drawing/2014/main" id="{07818D05-A519-C245-9EA1-A70E9178B893}"/>
              </a:ext>
            </a:extLst>
          </p:cNvPr>
          <p:cNvSpPr>
            <a:spLocks noGrp="1"/>
          </p:cNvSpPr>
          <p:nvPr>
            <p:ph sz="quarter" idx="18"/>
          </p:nvPr>
        </p:nvSpPr>
        <p:spPr>
          <a:xfrm>
            <a:off x="6479412"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14" name="Content Placeholder 6">
            <a:extLst>
              <a:ext uri="{FF2B5EF4-FFF2-40B4-BE49-F238E27FC236}">
                <a16:creationId xmlns:a16="http://schemas.microsoft.com/office/drawing/2014/main" id="{A0EE1EFC-32F5-3141-9F50-19113C45E930}"/>
              </a:ext>
            </a:extLst>
          </p:cNvPr>
          <p:cNvSpPr>
            <a:spLocks noGrp="1"/>
          </p:cNvSpPr>
          <p:nvPr>
            <p:ph sz="quarter" idx="19"/>
          </p:nvPr>
        </p:nvSpPr>
        <p:spPr>
          <a:xfrm>
            <a:off x="9181587"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15" name="Text Placeholder 3">
            <a:extLst>
              <a:ext uri="{FF2B5EF4-FFF2-40B4-BE49-F238E27FC236}">
                <a16:creationId xmlns:a16="http://schemas.microsoft.com/office/drawing/2014/main" id="{F8506091-7F87-2F42-87C0-B2E475A968D6}"/>
              </a:ext>
            </a:extLst>
          </p:cNvPr>
          <p:cNvSpPr>
            <a:spLocks noGrp="1"/>
          </p:cNvSpPr>
          <p:nvPr>
            <p:ph type="body" sz="quarter" idx="20"/>
          </p:nvPr>
        </p:nvSpPr>
        <p:spPr>
          <a:xfrm>
            <a:off x="479425" y="1304925"/>
            <a:ext cx="3021013" cy="5256213"/>
          </a:xfrm>
        </p:spPr>
        <p:txBody>
          <a:bodyPr>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6">
            <a:extLst>
              <a:ext uri="{FF2B5EF4-FFF2-40B4-BE49-F238E27FC236}">
                <a16:creationId xmlns:a16="http://schemas.microsoft.com/office/drawing/2014/main" id="{5A4B03E9-4FCA-754D-B5FB-EF8BB7C5621A}"/>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381248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boxes horizonta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9563-B028-E146-B72A-90EB7C0B1C4F}"/>
              </a:ext>
            </a:extLst>
          </p:cNvPr>
          <p:cNvSpPr>
            <a:spLocks noGrp="1"/>
          </p:cNvSpPr>
          <p:nvPr>
            <p:ph type="title"/>
          </p:nvPr>
        </p:nvSpPr>
        <p:spPr/>
        <p:txBody>
          <a:bodyPr/>
          <a:lstStyle/>
          <a:p>
            <a:r>
              <a:rPr lang="en-US"/>
              <a:t>Click to edit Master title style</a:t>
            </a:r>
          </a:p>
        </p:txBody>
      </p:sp>
      <p:sp>
        <p:nvSpPr>
          <p:cNvPr id="3" name="Picture Placeholder 21">
            <a:extLst>
              <a:ext uri="{FF2B5EF4-FFF2-40B4-BE49-F238E27FC236}">
                <a16:creationId xmlns:a16="http://schemas.microsoft.com/office/drawing/2014/main" id="{8E685721-2621-4A45-9F38-DB05012CF57E}"/>
              </a:ext>
            </a:extLst>
          </p:cNvPr>
          <p:cNvSpPr>
            <a:spLocks noGrp="1"/>
          </p:cNvSpPr>
          <p:nvPr>
            <p:ph type="pic" sz="quarter" idx="28" hasCustomPrompt="1"/>
          </p:nvPr>
        </p:nvSpPr>
        <p:spPr>
          <a:xfrm>
            <a:off x="479425" y="130492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4" name="Text Placeholder 23">
            <a:extLst>
              <a:ext uri="{FF2B5EF4-FFF2-40B4-BE49-F238E27FC236}">
                <a16:creationId xmlns:a16="http://schemas.microsoft.com/office/drawing/2014/main" id="{834E168F-9FF5-B44D-AFC9-315487AAB276}"/>
              </a:ext>
            </a:extLst>
          </p:cNvPr>
          <p:cNvSpPr>
            <a:spLocks noGrp="1"/>
          </p:cNvSpPr>
          <p:nvPr>
            <p:ph type="body" sz="quarter" idx="29"/>
          </p:nvPr>
        </p:nvSpPr>
        <p:spPr>
          <a:xfrm>
            <a:off x="1997612" y="130492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11" name="Picture Placeholder 21">
            <a:extLst>
              <a:ext uri="{FF2B5EF4-FFF2-40B4-BE49-F238E27FC236}">
                <a16:creationId xmlns:a16="http://schemas.microsoft.com/office/drawing/2014/main" id="{5E05CBBB-2D9C-534D-B8C4-460B3076BF8D}"/>
              </a:ext>
            </a:extLst>
          </p:cNvPr>
          <p:cNvSpPr>
            <a:spLocks noGrp="1"/>
          </p:cNvSpPr>
          <p:nvPr>
            <p:ph type="pic" sz="quarter" idx="30" hasCustomPrompt="1"/>
          </p:nvPr>
        </p:nvSpPr>
        <p:spPr>
          <a:xfrm>
            <a:off x="479425" y="2839780"/>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2" name="Text Placeholder 23">
            <a:extLst>
              <a:ext uri="{FF2B5EF4-FFF2-40B4-BE49-F238E27FC236}">
                <a16:creationId xmlns:a16="http://schemas.microsoft.com/office/drawing/2014/main" id="{9B02600D-3771-B84F-8C7E-A97D0F0D9243}"/>
              </a:ext>
            </a:extLst>
          </p:cNvPr>
          <p:cNvSpPr>
            <a:spLocks noGrp="1"/>
          </p:cNvSpPr>
          <p:nvPr>
            <p:ph type="body" sz="quarter" idx="31"/>
          </p:nvPr>
        </p:nvSpPr>
        <p:spPr>
          <a:xfrm>
            <a:off x="1997612" y="2839780"/>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13" name="Picture Placeholder 21">
            <a:extLst>
              <a:ext uri="{FF2B5EF4-FFF2-40B4-BE49-F238E27FC236}">
                <a16:creationId xmlns:a16="http://schemas.microsoft.com/office/drawing/2014/main" id="{FFCD9CAB-3FB0-4746-BD08-419CFB3ECB22}"/>
              </a:ext>
            </a:extLst>
          </p:cNvPr>
          <p:cNvSpPr>
            <a:spLocks noGrp="1"/>
          </p:cNvSpPr>
          <p:nvPr>
            <p:ph type="pic" sz="quarter" idx="32" hasCustomPrompt="1"/>
          </p:nvPr>
        </p:nvSpPr>
        <p:spPr>
          <a:xfrm>
            <a:off x="479425" y="437463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4" name="Text Placeholder 23">
            <a:extLst>
              <a:ext uri="{FF2B5EF4-FFF2-40B4-BE49-F238E27FC236}">
                <a16:creationId xmlns:a16="http://schemas.microsoft.com/office/drawing/2014/main" id="{D8D4F919-6B1A-6C4D-8474-BC5AFB18641A}"/>
              </a:ext>
            </a:extLst>
          </p:cNvPr>
          <p:cNvSpPr>
            <a:spLocks noGrp="1"/>
          </p:cNvSpPr>
          <p:nvPr>
            <p:ph type="body" sz="quarter" idx="33"/>
          </p:nvPr>
        </p:nvSpPr>
        <p:spPr>
          <a:xfrm>
            <a:off x="1997612" y="437463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15" name="Picture Placeholder 21">
            <a:extLst>
              <a:ext uri="{FF2B5EF4-FFF2-40B4-BE49-F238E27FC236}">
                <a16:creationId xmlns:a16="http://schemas.microsoft.com/office/drawing/2014/main" id="{FC81C149-0682-2144-9E16-9E61FC865435}"/>
              </a:ext>
            </a:extLst>
          </p:cNvPr>
          <p:cNvSpPr>
            <a:spLocks noGrp="1"/>
          </p:cNvSpPr>
          <p:nvPr>
            <p:ph type="pic" sz="quarter" idx="34" hasCustomPrompt="1"/>
          </p:nvPr>
        </p:nvSpPr>
        <p:spPr>
          <a:xfrm>
            <a:off x="6226856" y="130492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6" name="Text Placeholder 23">
            <a:extLst>
              <a:ext uri="{FF2B5EF4-FFF2-40B4-BE49-F238E27FC236}">
                <a16:creationId xmlns:a16="http://schemas.microsoft.com/office/drawing/2014/main" id="{AB8953BA-EF9A-B846-B2B6-40323F7B51CD}"/>
              </a:ext>
            </a:extLst>
          </p:cNvPr>
          <p:cNvSpPr>
            <a:spLocks noGrp="1"/>
          </p:cNvSpPr>
          <p:nvPr>
            <p:ph type="body" sz="quarter" idx="35"/>
          </p:nvPr>
        </p:nvSpPr>
        <p:spPr>
          <a:xfrm>
            <a:off x="7745043" y="130492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17" name="Picture Placeholder 21">
            <a:extLst>
              <a:ext uri="{FF2B5EF4-FFF2-40B4-BE49-F238E27FC236}">
                <a16:creationId xmlns:a16="http://schemas.microsoft.com/office/drawing/2014/main" id="{73E1C6C9-BFE8-B54A-8CF6-6068F45CEB8B}"/>
              </a:ext>
            </a:extLst>
          </p:cNvPr>
          <p:cNvSpPr>
            <a:spLocks noGrp="1"/>
          </p:cNvSpPr>
          <p:nvPr>
            <p:ph type="pic" sz="quarter" idx="36" hasCustomPrompt="1"/>
          </p:nvPr>
        </p:nvSpPr>
        <p:spPr>
          <a:xfrm>
            <a:off x="6226856" y="2839780"/>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8" name="Text Placeholder 23">
            <a:extLst>
              <a:ext uri="{FF2B5EF4-FFF2-40B4-BE49-F238E27FC236}">
                <a16:creationId xmlns:a16="http://schemas.microsoft.com/office/drawing/2014/main" id="{8A9F5FB1-D4F1-224B-AA33-0BC958B3FBE6}"/>
              </a:ext>
            </a:extLst>
          </p:cNvPr>
          <p:cNvSpPr>
            <a:spLocks noGrp="1"/>
          </p:cNvSpPr>
          <p:nvPr>
            <p:ph type="body" sz="quarter" idx="37"/>
          </p:nvPr>
        </p:nvSpPr>
        <p:spPr>
          <a:xfrm>
            <a:off x="7745043" y="2839780"/>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19" name="Picture Placeholder 21">
            <a:extLst>
              <a:ext uri="{FF2B5EF4-FFF2-40B4-BE49-F238E27FC236}">
                <a16:creationId xmlns:a16="http://schemas.microsoft.com/office/drawing/2014/main" id="{FEC5D5B6-8C03-A542-8CEB-765C963AB0D5}"/>
              </a:ext>
            </a:extLst>
          </p:cNvPr>
          <p:cNvSpPr>
            <a:spLocks noGrp="1"/>
          </p:cNvSpPr>
          <p:nvPr>
            <p:ph type="pic" sz="quarter" idx="38" hasCustomPrompt="1"/>
          </p:nvPr>
        </p:nvSpPr>
        <p:spPr>
          <a:xfrm>
            <a:off x="6226856" y="437463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0" name="Text Placeholder 23">
            <a:extLst>
              <a:ext uri="{FF2B5EF4-FFF2-40B4-BE49-F238E27FC236}">
                <a16:creationId xmlns:a16="http://schemas.microsoft.com/office/drawing/2014/main" id="{AFEB652C-5E4D-BF4F-8A07-50EC786CBFE0}"/>
              </a:ext>
            </a:extLst>
          </p:cNvPr>
          <p:cNvSpPr>
            <a:spLocks noGrp="1"/>
          </p:cNvSpPr>
          <p:nvPr>
            <p:ph type="body" sz="quarter" idx="39"/>
          </p:nvPr>
        </p:nvSpPr>
        <p:spPr>
          <a:xfrm>
            <a:off x="7745043" y="437463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pic>
        <p:nvPicPr>
          <p:cNvPr id="42" name="Picture 41">
            <a:extLst>
              <a:ext uri="{FF2B5EF4-FFF2-40B4-BE49-F238E27FC236}">
                <a16:creationId xmlns:a16="http://schemas.microsoft.com/office/drawing/2014/main" id="{E5CF653F-5985-C644-9B24-573560025904}"/>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97670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s">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3198"/>
          </a:xfrm>
        </p:spPr>
        <p:txBody>
          <a:bodyPr>
            <a:spAutoFit/>
          </a:bodyPr>
          <a:lstStyle/>
          <a:p>
            <a:r>
              <a:rPr lang="en-US" dirty="0"/>
              <a:t>Click to edit Master title style</a:t>
            </a:r>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04767"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4" name="Picture Placeholder 5">
            <a:extLst>
              <a:ext uri="{FF2B5EF4-FFF2-40B4-BE49-F238E27FC236}">
                <a16:creationId xmlns:a16="http://schemas.microsoft.com/office/drawing/2014/main" id="{92372706-6D2B-E14A-8507-72FB29F0A614}"/>
              </a:ext>
            </a:extLst>
          </p:cNvPr>
          <p:cNvSpPr>
            <a:spLocks noGrp="1"/>
          </p:cNvSpPr>
          <p:nvPr>
            <p:ph type="pic" sz="quarter" idx="17" hasCustomPrompt="1"/>
          </p:nvPr>
        </p:nvSpPr>
        <p:spPr>
          <a:xfrm>
            <a:off x="2616723" y="1829287"/>
            <a:ext cx="1364132" cy="1371599"/>
          </a:xfrm>
          <a:prstGeom prst="rect">
            <a:avLst/>
          </a:prstGeom>
          <a:noFill/>
          <a:ln w="12700">
            <a:solidFill>
              <a:schemeClr val="accent2"/>
            </a:solidFill>
          </a:ln>
        </p:spPr>
        <p:txBody>
          <a:bodyPr>
            <a:noAutofit/>
          </a:bodyPr>
          <a:lstStyle>
            <a:lvl1pPr marL="0" indent="0">
              <a:buNone/>
              <a:defRPr sz="2000" i="1">
                <a:solidFill>
                  <a:schemeClr val="tx2"/>
                </a:solidFill>
              </a:defRPr>
            </a:lvl1pPr>
          </a:lstStyle>
          <a:p>
            <a:r>
              <a:rPr lang="en-US" dirty="0"/>
              <a:t>Picture</a:t>
            </a:r>
          </a:p>
        </p:txBody>
      </p:sp>
      <p:sp>
        <p:nvSpPr>
          <p:cNvPr id="8" name="Picture Placeholder 5">
            <a:extLst>
              <a:ext uri="{FF2B5EF4-FFF2-40B4-BE49-F238E27FC236}">
                <a16:creationId xmlns:a16="http://schemas.microsoft.com/office/drawing/2014/main" id="{91D75A96-85D1-9C4A-859C-2AF75D189222}"/>
              </a:ext>
            </a:extLst>
          </p:cNvPr>
          <p:cNvSpPr>
            <a:spLocks noGrp="1"/>
          </p:cNvSpPr>
          <p:nvPr>
            <p:ph type="pic" sz="quarter" idx="18" hasCustomPrompt="1"/>
          </p:nvPr>
        </p:nvSpPr>
        <p:spPr>
          <a:xfrm>
            <a:off x="4428679"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9" name="Picture Placeholder 5">
            <a:extLst>
              <a:ext uri="{FF2B5EF4-FFF2-40B4-BE49-F238E27FC236}">
                <a16:creationId xmlns:a16="http://schemas.microsoft.com/office/drawing/2014/main" id="{9F52B315-3924-9B43-9CB2-E532D50D4F55}"/>
              </a:ext>
            </a:extLst>
          </p:cNvPr>
          <p:cNvSpPr>
            <a:spLocks noGrp="1"/>
          </p:cNvSpPr>
          <p:nvPr>
            <p:ph type="pic" sz="quarter" idx="19" hasCustomPrompt="1"/>
          </p:nvPr>
        </p:nvSpPr>
        <p:spPr>
          <a:xfrm>
            <a:off x="6240635"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0" name="Picture Placeholder 5">
            <a:extLst>
              <a:ext uri="{FF2B5EF4-FFF2-40B4-BE49-F238E27FC236}">
                <a16:creationId xmlns:a16="http://schemas.microsoft.com/office/drawing/2014/main" id="{5951C62C-64BF-3E4B-88CE-B1B773B5FC98}"/>
              </a:ext>
            </a:extLst>
          </p:cNvPr>
          <p:cNvSpPr>
            <a:spLocks noGrp="1"/>
          </p:cNvSpPr>
          <p:nvPr>
            <p:ph type="pic" sz="quarter" idx="20" hasCustomPrompt="1"/>
          </p:nvPr>
        </p:nvSpPr>
        <p:spPr>
          <a:xfrm>
            <a:off x="8052591"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1" name="Picture Placeholder 5">
            <a:extLst>
              <a:ext uri="{FF2B5EF4-FFF2-40B4-BE49-F238E27FC236}">
                <a16:creationId xmlns:a16="http://schemas.microsoft.com/office/drawing/2014/main" id="{09F600BF-BE6A-ED4A-8BBC-D39EEA63B43E}"/>
              </a:ext>
            </a:extLst>
          </p:cNvPr>
          <p:cNvSpPr>
            <a:spLocks noGrp="1"/>
          </p:cNvSpPr>
          <p:nvPr>
            <p:ph type="pic" sz="quarter" idx="21" hasCustomPrompt="1"/>
          </p:nvPr>
        </p:nvSpPr>
        <p:spPr>
          <a:xfrm>
            <a:off x="9864545"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5" name="Picture Placeholder 5">
            <a:extLst>
              <a:ext uri="{FF2B5EF4-FFF2-40B4-BE49-F238E27FC236}">
                <a16:creationId xmlns:a16="http://schemas.microsoft.com/office/drawing/2014/main" id="{9A4C6EA4-2A72-B649-8008-6BB71177FD5B}"/>
              </a:ext>
            </a:extLst>
          </p:cNvPr>
          <p:cNvSpPr>
            <a:spLocks noGrp="1"/>
          </p:cNvSpPr>
          <p:nvPr>
            <p:ph type="pic" sz="quarter" idx="22" hasCustomPrompt="1"/>
          </p:nvPr>
        </p:nvSpPr>
        <p:spPr>
          <a:xfrm>
            <a:off x="804767"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7" name="Picture Placeholder 5">
            <a:extLst>
              <a:ext uri="{FF2B5EF4-FFF2-40B4-BE49-F238E27FC236}">
                <a16:creationId xmlns:a16="http://schemas.microsoft.com/office/drawing/2014/main" id="{0E80C798-A15A-914C-A8E4-9619FFD62B74}"/>
              </a:ext>
            </a:extLst>
          </p:cNvPr>
          <p:cNvSpPr>
            <a:spLocks noGrp="1"/>
          </p:cNvSpPr>
          <p:nvPr>
            <p:ph type="pic" sz="quarter" idx="23" hasCustomPrompt="1"/>
          </p:nvPr>
        </p:nvSpPr>
        <p:spPr>
          <a:xfrm>
            <a:off x="2616723"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8" name="Picture Placeholder 5">
            <a:extLst>
              <a:ext uri="{FF2B5EF4-FFF2-40B4-BE49-F238E27FC236}">
                <a16:creationId xmlns:a16="http://schemas.microsoft.com/office/drawing/2014/main" id="{AEA7755E-1F10-E640-B67D-CED14DBEF120}"/>
              </a:ext>
            </a:extLst>
          </p:cNvPr>
          <p:cNvSpPr>
            <a:spLocks noGrp="1"/>
          </p:cNvSpPr>
          <p:nvPr>
            <p:ph type="pic" sz="quarter" idx="24" hasCustomPrompt="1"/>
          </p:nvPr>
        </p:nvSpPr>
        <p:spPr>
          <a:xfrm>
            <a:off x="4428679"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9" name="Picture Placeholder 5">
            <a:extLst>
              <a:ext uri="{FF2B5EF4-FFF2-40B4-BE49-F238E27FC236}">
                <a16:creationId xmlns:a16="http://schemas.microsoft.com/office/drawing/2014/main" id="{85106541-F388-064E-BBD0-C8B07AF621A6}"/>
              </a:ext>
            </a:extLst>
          </p:cNvPr>
          <p:cNvSpPr>
            <a:spLocks noGrp="1"/>
          </p:cNvSpPr>
          <p:nvPr>
            <p:ph type="pic" sz="quarter" idx="25" hasCustomPrompt="1"/>
          </p:nvPr>
        </p:nvSpPr>
        <p:spPr>
          <a:xfrm>
            <a:off x="6240635"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0" name="Picture Placeholder 5">
            <a:extLst>
              <a:ext uri="{FF2B5EF4-FFF2-40B4-BE49-F238E27FC236}">
                <a16:creationId xmlns:a16="http://schemas.microsoft.com/office/drawing/2014/main" id="{9311B6D0-6D56-484F-B587-2E872AC5E427}"/>
              </a:ext>
            </a:extLst>
          </p:cNvPr>
          <p:cNvSpPr>
            <a:spLocks noGrp="1"/>
          </p:cNvSpPr>
          <p:nvPr>
            <p:ph type="pic" sz="quarter" idx="26" hasCustomPrompt="1"/>
          </p:nvPr>
        </p:nvSpPr>
        <p:spPr>
          <a:xfrm>
            <a:off x="8052591"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1" name="Picture Placeholder 5">
            <a:extLst>
              <a:ext uri="{FF2B5EF4-FFF2-40B4-BE49-F238E27FC236}">
                <a16:creationId xmlns:a16="http://schemas.microsoft.com/office/drawing/2014/main" id="{5B4F9049-2A62-5848-A6F7-2499F0EB4559}"/>
              </a:ext>
            </a:extLst>
          </p:cNvPr>
          <p:cNvSpPr>
            <a:spLocks noGrp="1"/>
          </p:cNvSpPr>
          <p:nvPr>
            <p:ph type="pic" sz="quarter" idx="27" hasCustomPrompt="1"/>
          </p:nvPr>
        </p:nvSpPr>
        <p:spPr>
          <a:xfrm>
            <a:off x="9864545"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2" name="Picture Placeholder 5">
            <a:extLst>
              <a:ext uri="{FF2B5EF4-FFF2-40B4-BE49-F238E27FC236}">
                <a16:creationId xmlns:a16="http://schemas.microsoft.com/office/drawing/2014/main" id="{A906CBFA-3FB4-3E4E-9641-388D8670E7B9}"/>
              </a:ext>
            </a:extLst>
          </p:cNvPr>
          <p:cNvSpPr>
            <a:spLocks noGrp="1"/>
          </p:cNvSpPr>
          <p:nvPr>
            <p:ph type="pic" sz="quarter" idx="28" hasCustomPrompt="1"/>
          </p:nvPr>
        </p:nvSpPr>
        <p:spPr>
          <a:xfrm>
            <a:off x="804767"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3" name="Picture Placeholder 5">
            <a:extLst>
              <a:ext uri="{FF2B5EF4-FFF2-40B4-BE49-F238E27FC236}">
                <a16:creationId xmlns:a16="http://schemas.microsoft.com/office/drawing/2014/main" id="{E640FE96-219C-7D4F-87CF-D9C449F838F0}"/>
              </a:ext>
            </a:extLst>
          </p:cNvPr>
          <p:cNvSpPr>
            <a:spLocks noGrp="1"/>
          </p:cNvSpPr>
          <p:nvPr>
            <p:ph type="pic" sz="quarter" idx="29" hasCustomPrompt="1"/>
          </p:nvPr>
        </p:nvSpPr>
        <p:spPr>
          <a:xfrm>
            <a:off x="2616723"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4" name="Picture Placeholder 5">
            <a:extLst>
              <a:ext uri="{FF2B5EF4-FFF2-40B4-BE49-F238E27FC236}">
                <a16:creationId xmlns:a16="http://schemas.microsoft.com/office/drawing/2014/main" id="{8C1191AE-F8A0-5F4E-AD08-12CC2114CB51}"/>
              </a:ext>
            </a:extLst>
          </p:cNvPr>
          <p:cNvSpPr>
            <a:spLocks noGrp="1"/>
          </p:cNvSpPr>
          <p:nvPr>
            <p:ph type="pic" sz="quarter" idx="30" hasCustomPrompt="1"/>
          </p:nvPr>
        </p:nvSpPr>
        <p:spPr>
          <a:xfrm>
            <a:off x="4428679"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5" name="Picture Placeholder 5">
            <a:extLst>
              <a:ext uri="{FF2B5EF4-FFF2-40B4-BE49-F238E27FC236}">
                <a16:creationId xmlns:a16="http://schemas.microsoft.com/office/drawing/2014/main" id="{C3FA45F3-B4E8-9640-9361-6208903EDB6E}"/>
              </a:ext>
            </a:extLst>
          </p:cNvPr>
          <p:cNvSpPr>
            <a:spLocks noGrp="1"/>
          </p:cNvSpPr>
          <p:nvPr>
            <p:ph type="pic" sz="quarter" idx="31" hasCustomPrompt="1"/>
          </p:nvPr>
        </p:nvSpPr>
        <p:spPr>
          <a:xfrm>
            <a:off x="6240635"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6" name="Picture Placeholder 5">
            <a:extLst>
              <a:ext uri="{FF2B5EF4-FFF2-40B4-BE49-F238E27FC236}">
                <a16:creationId xmlns:a16="http://schemas.microsoft.com/office/drawing/2014/main" id="{1B3187D9-4B4C-5549-BBDC-0FB6589E39B2}"/>
              </a:ext>
            </a:extLst>
          </p:cNvPr>
          <p:cNvSpPr>
            <a:spLocks noGrp="1"/>
          </p:cNvSpPr>
          <p:nvPr>
            <p:ph type="pic" sz="quarter" idx="32" hasCustomPrompt="1"/>
          </p:nvPr>
        </p:nvSpPr>
        <p:spPr>
          <a:xfrm>
            <a:off x="8052591"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7" name="Text Placeholder 3">
            <a:extLst>
              <a:ext uri="{FF2B5EF4-FFF2-40B4-BE49-F238E27FC236}">
                <a16:creationId xmlns:a16="http://schemas.microsoft.com/office/drawing/2014/main" id="{2827766D-7E85-0D4F-93FE-2C5E15D1040F}"/>
              </a:ext>
            </a:extLst>
          </p:cNvPr>
          <p:cNvSpPr>
            <a:spLocks noGrp="1"/>
          </p:cNvSpPr>
          <p:nvPr>
            <p:ph type="body" sz="quarter" idx="33"/>
          </p:nvPr>
        </p:nvSpPr>
        <p:spPr>
          <a:xfrm>
            <a:off x="479425" y="1304925"/>
            <a:ext cx="11218863" cy="276999"/>
          </a:xfrm>
        </p:spPr>
        <p:txBody>
          <a:bodyPr anchor="t">
            <a:spAutoFit/>
          </a:bodyPr>
          <a:lstStyle>
            <a:lvl1pPr marL="0" indent="0">
              <a:buNone/>
              <a:defRPr sz="2000"/>
            </a:lvl1pPr>
          </a:lstStyle>
          <a:p>
            <a:pPr lvl="0"/>
            <a:endParaRPr lang="en-US" dirty="0"/>
          </a:p>
        </p:txBody>
      </p:sp>
      <p:pic>
        <p:nvPicPr>
          <p:cNvPr id="49" name="Picture 48">
            <a:extLst>
              <a:ext uri="{FF2B5EF4-FFF2-40B4-BE49-F238E27FC236}">
                <a16:creationId xmlns:a16="http://schemas.microsoft.com/office/drawing/2014/main" id="{DE37E2B3-251B-0F4D-A04E-244C5D46F232}"/>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8246768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1">
    <p:bg>
      <p:bgRef idx="1001">
        <a:schemeClr val="bg1"/>
      </p:bgRef>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14990"/>
            <a:ext cx="12192000" cy="6858000"/>
          </a:xfrm>
          <a:prstGeom prst="rect">
            <a:avLst/>
          </a:prstGeom>
          <a:solidFill>
            <a:schemeClr val="accent1">
              <a:lumMod val="20000"/>
              <a:lumOff val="80000"/>
            </a:schemeClr>
          </a:solidFill>
        </p:spPr>
        <p:txBody>
          <a:bodyPr tIns="108000" anchor="t">
            <a:noAutofit/>
          </a:bodyPr>
          <a:lstStyle>
            <a:lvl1pPr marL="0" indent="0" algn="ctr">
              <a:buNone/>
              <a:defRPr i="1">
                <a:solidFill>
                  <a:schemeClr val="accent1"/>
                </a:solidFill>
              </a:defRPr>
            </a:lvl1pPr>
          </a:lstStyle>
          <a:p>
            <a:r>
              <a:rPr lang="en-US" dirty="0"/>
              <a:t>Place image here</a:t>
            </a:r>
          </a:p>
        </p:txBody>
      </p:sp>
      <p:sp>
        <p:nvSpPr>
          <p:cNvPr id="8" name="Title 2">
            <a:extLst>
              <a:ext uri="{FF2B5EF4-FFF2-40B4-BE49-F238E27FC236}">
                <a16:creationId xmlns:a16="http://schemas.microsoft.com/office/drawing/2014/main" id="{BB7A59F9-9083-ED48-890C-8F686D0FA976}"/>
              </a:ext>
            </a:extLst>
          </p:cNvPr>
          <p:cNvSpPr>
            <a:spLocks noGrp="1"/>
          </p:cNvSpPr>
          <p:nvPr>
            <p:ph type="title"/>
          </p:nvPr>
        </p:nvSpPr>
        <p:spPr>
          <a:xfrm>
            <a:off x="479425" y="614364"/>
            <a:ext cx="6378575" cy="443198"/>
          </a:xfrm>
        </p:spPr>
        <p:txBody>
          <a:bodyPr/>
          <a:lstStyle>
            <a:lvl1pPr>
              <a:defRPr>
                <a:solidFill>
                  <a:schemeClr val="tx1"/>
                </a:solidFill>
              </a:defRPr>
            </a:lvl1pPr>
          </a:lstStyle>
          <a:p>
            <a:r>
              <a:rPr lang="en-US" dirty="0"/>
              <a:t>Click to edit Master title style</a:t>
            </a:r>
          </a:p>
        </p:txBody>
      </p:sp>
      <p:sp>
        <p:nvSpPr>
          <p:cNvPr id="11" name="Content Placeholder 6">
            <a:extLst>
              <a:ext uri="{FF2B5EF4-FFF2-40B4-BE49-F238E27FC236}">
                <a16:creationId xmlns:a16="http://schemas.microsoft.com/office/drawing/2014/main" id="{A11831CB-C34D-DE4E-80DB-0121555778E5}"/>
              </a:ext>
            </a:extLst>
          </p:cNvPr>
          <p:cNvSpPr>
            <a:spLocks noGrp="1"/>
          </p:cNvSpPr>
          <p:nvPr>
            <p:ph sz="quarter" idx="13"/>
          </p:nvPr>
        </p:nvSpPr>
        <p:spPr>
          <a:xfrm>
            <a:off x="479425" y="1685925"/>
            <a:ext cx="6378575" cy="4875213"/>
          </a:xfrm>
        </p:spPr>
        <p:txBody>
          <a:bodyPr>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FAA0C11D-2168-1043-8F1D-BB2A82C87176}"/>
              </a:ext>
            </a:extLst>
          </p:cNvPr>
          <p:cNvCxnSpPr>
            <a:cxnSpLocks/>
          </p:cNvCxnSpPr>
          <p:nvPr userDrawn="1"/>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69A32868-6C4A-044D-8E4B-86048CA9ABF4}"/>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48362104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2">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6C56DA5-1F81-2646-BC74-B8B17D590EDE}"/>
              </a:ext>
            </a:extLst>
          </p:cNvPr>
          <p:cNvSpPr>
            <a:spLocks noGrp="1"/>
          </p:cNvSpPr>
          <p:nvPr>
            <p:ph type="pic" sz="quarter" idx="11" hasCustomPrompt="1"/>
          </p:nvPr>
        </p:nvSpPr>
        <p:spPr>
          <a:xfrm>
            <a:off x="1" y="0"/>
            <a:ext cx="12192000" cy="6858000"/>
          </a:xfrm>
          <a:prstGeom prst="rect">
            <a:avLst/>
          </a:prstGeom>
          <a:solidFill>
            <a:schemeClr val="tx2">
              <a:lumMod val="20000"/>
              <a:lumOff val="80000"/>
            </a:schemeClr>
          </a:solidFill>
        </p:spPr>
        <p:txBody>
          <a:bodyPr tIns="72000">
            <a:noAutofit/>
          </a:bodyPr>
          <a:lstStyle>
            <a:lvl1pPr marL="0" marR="0" indent="0" algn="ctr"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r>
              <a:rPr lang="en-US" dirty="0"/>
              <a:t>Place image here</a:t>
            </a:r>
          </a:p>
        </p:txBody>
      </p:sp>
      <p:sp>
        <p:nvSpPr>
          <p:cNvPr id="8" name="Text Placeholder 4">
            <a:extLst>
              <a:ext uri="{FF2B5EF4-FFF2-40B4-BE49-F238E27FC236}">
                <a16:creationId xmlns:a16="http://schemas.microsoft.com/office/drawing/2014/main" id="{60AC78A9-E4C4-5844-ABB3-82F334AA582A}"/>
              </a:ext>
            </a:extLst>
          </p:cNvPr>
          <p:cNvSpPr>
            <a:spLocks noGrp="1"/>
          </p:cNvSpPr>
          <p:nvPr>
            <p:ph type="body" sz="quarter" idx="12"/>
          </p:nvPr>
        </p:nvSpPr>
        <p:spPr>
          <a:xfrm>
            <a:off x="479425" y="393700"/>
            <a:ext cx="6457950" cy="2122972"/>
          </a:xfrm>
          <a:solidFill>
            <a:schemeClr val="bg1"/>
          </a:solidFill>
        </p:spPr>
        <p:txBody>
          <a:bodyPr lIns="180000" tIns="180000" rIns="180000" bIns="180000">
            <a:sp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Picture 26">
            <a:extLst>
              <a:ext uri="{FF2B5EF4-FFF2-40B4-BE49-F238E27FC236}">
                <a16:creationId xmlns:a16="http://schemas.microsoft.com/office/drawing/2014/main" id="{32D66D28-E8BB-5E46-A434-418A1F4C9A6F}"/>
              </a:ext>
            </a:extLst>
          </p:cNvPr>
          <p:cNvPicPr>
            <a:picLocks noChangeAspect="1"/>
          </p:cNvPicPr>
          <p:nvPr userDrawn="1"/>
        </p:nvPicPr>
        <p:blipFill>
          <a:blip r:embed="rId2"/>
          <a:stretch>
            <a:fillRect/>
          </a:stretch>
        </p:blipFill>
        <p:spPr>
          <a:xfrm>
            <a:off x="10514188" y="236535"/>
            <a:ext cx="1499435" cy="190800"/>
          </a:xfrm>
          <a:prstGeom prst="rect">
            <a:avLst/>
          </a:prstGeom>
        </p:spPr>
      </p:pic>
    </p:spTree>
    <p:extLst>
      <p:ext uri="{BB962C8B-B14F-4D97-AF65-F5344CB8AC3E}">
        <p14:creationId xmlns:p14="http://schemas.microsoft.com/office/powerpoint/2010/main" val="1287579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6C56DA5-1F81-2646-BC74-B8B17D590EDE}"/>
              </a:ext>
            </a:extLst>
          </p:cNvPr>
          <p:cNvSpPr>
            <a:spLocks noGrp="1"/>
          </p:cNvSpPr>
          <p:nvPr>
            <p:ph type="pic" sz="quarter" idx="11" hasCustomPrompt="1"/>
          </p:nvPr>
        </p:nvSpPr>
        <p:spPr>
          <a:xfrm>
            <a:off x="7342909" y="0"/>
            <a:ext cx="4849091" cy="6858000"/>
          </a:xfrm>
          <a:prstGeom prst="rect">
            <a:avLst/>
          </a:prstGeom>
        </p:spPr>
        <p:txBody>
          <a:bodyPr tIns="144000">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9" name="Text Placeholder 5">
            <a:extLst>
              <a:ext uri="{FF2B5EF4-FFF2-40B4-BE49-F238E27FC236}">
                <a16:creationId xmlns:a16="http://schemas.microsoft.com/office/drawing/2014/main" id="{FF5EE81D-C2F5-9C47-82D9-060AA084C9CE}"/>
              </a:ext>
            </a:extLst>
          </p:cNvPr>
          <p:cNvSpPr>
            <a:spLocks noGrp="1"/>
          </p:cNvSpPr>
          <p:nvPr>
            <p:ph type="body" sz="quarter" idx="10" hasCustomPrompt="1"/>
          </p:nvPr>
        </p:nvSpPr>
        <p:spPr>
          <a:xfrm>
            <a:off x="479425" y="394138"/>
            <a:ext cx="6457403" cy="6053959"/>
          </a:xfrm>
          <a:solidFill>
            <a:schemeClr val="bg1"/>
          </a:solidFill>
          <a:ln w="38100">
            <a:solidFill>
              <a:schemeClr val="accent3"/>
            </a:solidFill>
          </a:ln>
        </p:spPr>
        <p:txBody>
          <a:bodyPr lIns="360000" tIns="360000" rIns="360000" bIns="360000" anchor="ctr">
            <a:noAutofit/>
          </a:bodyPr>
          <a:lstStyle>
            <a:lvl1pPr marL="0" indent="0">
              <a:buNone/>
              <a:defRPr sz="2400">
                <a:solidFill>
                  <a:schemeClr val="tx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”Insert quote or text”</a:t>
            </a:r>
          </a:p>
        </p:txBody>
      </p:sp>
      <p:pic>
        <p:nvPicPr>
          <p:cNvPr id="27" name="Picture 26">
            <a:extLst>
              <a:ext uri="{FF2B5EF4-FFF2-40B4-BE49-F238E27FC236}">
                <a16:creationId xmlns:a16="http://schemas.microsoft.com/office/drawing/2014/main" id="{6C9A2A8C-9A11-2A43-80A9-11F696BDC36C}"/>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2339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_full">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E00824-6704-EE48-A00D-5B7D17DFDF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6858000"/>
          </a:xfrm>
          <a:prstGeom prst="rect">
            <a:avLst/>
          </a:prstGeom>
        </p:spPr>
        <p:txBody>
          <a:bodyPr tIns="288000" anchor="t">
            <a:noAutofit/>
          </a:bodyPr>
          <a:lstStyle>
            <a:lvl1pPr marL="0" indent="0" algn="ctr">
              <a:spcBef>
                <a:spcPts val="600"/>
              </a:spcBef>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94172" y="1573296"/>
            <a:ext cx="9323595" cy="1661993"/>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r>
              <a:rPr lang="en-US" dirty="0"/>
              <a:t>Presentation title – Adjust position where it is most readable, add transparent gradient to enhance readability</a:t>
            </a:r>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94174" y="1114386"/>
            <a:ext cx="9304798"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0" name="Text Placeholder 12">
            <a:extLst>
              <a:ext uri="{FF2B5EF4-FFF2-40B4-BE49-F238E27FC236}">
                <a16:creationId xmlns:a16="http://schemas.microsoft.com/office/drawing/2014/main" id="{589E63B0-EDA6-4D4E-A9E1-F354D6D746B5}"/>
              </a:ext>
            </a:extLst>
          </p:cNvPr>
          <p:cNvSpPr>
            <a:spLocks noGrp="1"/>
          </p:cNvSpPr>
          <p:nvPr>
            <p:ph type="body" sz="quarter" idx="13" hasCustomPrompt="1"/>
          </p:nvPr>
        </p:nvSpPr>
        <p:spPr>
          <a:xfrm>
            <a:off x="494174" y="3421117"/>
            <a:ext cx="9323594"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15" name="Text Placeholder 12">
            <a:extLst>
              <a:ext uri="{FF2B5EF4-FFF2-40B4-BE49-F238E27FC236}">
                <a16:creationId xmlns:a16="http://schemas.microsoft.com/office/drawing/2014/main" id="{32B49DA0-EC23-0D45-B145-94B004FE2968}"/>
              </a:ext>
            </a:extLst>
          </p:cNvPr>
          <p:cNvSpPr>
            <a:spLocks noGrp="1"/>
          </p:cNvSpPr>
          <p:nvPr>
            <p:ph type="body" sz="quarter" idx="15" hasCustomPrompt="1"/>
          </p:nvPr>
        </p:nvSpPr>
        <p:spPr>
          <a:xfrm>
            <a:off x="463926" y="6365739"/>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1" name="Picture 10">
            <a:extLst>
              <a:ext uri="{FF2B5EF4-FFF2-40B4-BE49-F238E27FC236}">
                <a16:creationId xmlns:a16="http://schemas.microsoft.com/office/drawing/2014/main" id="{64B9C833-6E6A-5E4F-912D-162FA4B64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Tree>
    <p:extLst>
      <p:ext uri="{BB962C8B-B14F-4D97-AF65-F5344CB8AC3E}">
        <p14:creationId xmlns:p14="http://schemas.microsoft.com/office/powerpoint/2010/main" val="16009995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ople 1">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76ABB7-875A-204C-9873-FC366FE01151}"/>
              </a:ext>
            </a:extLst>
          </p:cNvPr>
          <p:cNvSpPr/>
          <p:nvPr userDrawn="1"/>
        </p:nvSpPr>
        <p:spPr>
          <a:xfrm>
            <a:off x="7329911" y="0"/>
            <a:ext cx="4862089"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6378575" cy="443198"/>
          </a:xfrm>
        </p:spPr>
        <p:txBody>
          <a:bodyPr>
            <a:noAutofit/>
          </a:bodyPr>
          <a:lstStyle/>
          <a:p>
            <a:r>
              <a:rPr lang="en-US" dirty="0"/>
              <a:t>Click to edit Master title style</a:t>
            </a:r>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479425" y="1315489"/>
            <a:ext cx="6378575" cy="48752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290667" y="1315889"/>
            <a:ext cx="2853144" cy="2868762"/>
          </a:xfrm>
          <a:prstGeom prst="rect">
            <a:avLst/>
          </a:prstGeom>
          <a:solidFill>
            <a:schemeClr val="bg1"/>
          </a:solidFill>
          <a:ln w="38100">
            <a:solidFill>
              <a:schemeClr val="accent3"/>
            </a:solidFill>
          </a:ln>
        </p:spPr>
        <p:txBody>
          <a:bodyPr tIns="108000">
            <a:noAutofit/>
          </a:bodyPr>
          <a:lstStyle>
            <a:lvl1pPr marL="0" indent="0" algn="ctr">
              <a:buNone/>
              <a:defRPr sz="2000" i="1">
                <a:solidFill>
                  <a:schemeClr val="tx2"/>
                </a:solidFill>
              </a:defRPr>
            </a:lvl1pPr>
          </a:lstStyle>
          <a:p>
            <a:r>
              <a:rPr lang="en-US" dirty="0"/>
              <a:t>Place image here</a:t>
            </a:r>
          </a:p>
        </p:txBody>
      </p:sp>
      <p:pic>
        <p:nvPicPr>
          <p:cNvPr id="7" name="Picture 6">
            <a:extLst>
              <a:ext uri="{FF2B5EF4-FFF2-40B4-BE49-F238E27FC236}">
                <a16:creationId xmlns:a16="http://schemas.microsoft.com/office/drawing/2014/main" id="{6DC1F6D8-241A-E540-B35D-A57FD302A0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pic>
        <p:nvPicPr>
          <p:cNvPr id="35" name="Picture 34">
            <a:extLst>
              <a:ext uri="{FF2B5EF4-FFF2-40B4-BE49-F238E27FC236}">
                <a16:creationId xmlns:a16="http://schemas.microsoft.com/office/drawing/2014/main" id="{08ECBE23-D486-C546-9FC2-B2B4CF98EA1D}"/>
              </a:ext>
            </a:extLst>
          </p:cNvPr>
          <p:cNvPicPr>
            <a:picLocks noChangeAspect="1"/>
          </p:cNvPicPr>
          <p:nvPr userDrawn="1"/>
        </p:nvPicPr>
        <p:blipFill>
          <a:blip r:embed="rId3"/>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8949120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ople 2">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3198"/>
          </a:xfrm>
        </p:spPr>
        <p:txBody>
          <a:bodyPr>
            <a:spAutoFit/>
          </a:bodyPr>
          <a:lstStyle/>
          <a:p>
            <a:r>
              <a:rPr lang="en-US" dirty="0"/>
              <a:t>Click to edit Master title style</a:t>
            </a:r>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503978" y="1320385"/>
            <a:ext cx="1809534" cy="1819439"/>
          </a:xfrm>
          <a:prstGeom prst="rect">
            <a:avLst/>
          </a:prstGeom>
          <a:solidFill>
            <a:schemeClr val="bg1"/>
          </a:solidFill>
          <a:ln w="38100">
            <a:solidFill>
              <a:schemeClr val="accent3"/>
            </a:solidFill>
          </a:ln>
        </p:spPr>
        <p:txBody>
          <a:bodyPr tIns="108000">
            <a:noAutofit/>
          </a:bodyPr>
          <a:lstStyle>
            <a:lvl1pPr marL="0" indent="0" algn="ctr">
              <a:buNone/>
              <a:defRPr sz="1600" i="1">
                <a:solidFill>
                  <a:schemeClr val="tx2"/>
                </a:solidFill>
              </a:defRPr>
            </a:lvl1pPr>
          </a:lstStyle>
          <a:p>
            <a:r>
              <a:rPr lang="en-US" dirty="0"/>
              <a:t>Place image here</a:t>
            </a:r>
          </a:p>
        </p:txBody>
      </p:sp>
      <p:sp>
        <p:nvSpPr>
          <p:cNvPr id="27" name="Text Placeholder 19">
            <a:extLst>
              <a:ext uri="{FF2B5EF4-FFF2-40B4-BE49-F238E27FC236}">
                <a16:creationId xmlns:a16="http://schemas.microsoft.com/office/drawing/2014/main" id="{710BFE37-786A-0748-BA91-13EAAC042835}"/>
              </a:ext>
            </a:extLst>
          </p:cNvPr>
          <p:cNvSpPr>
            <a:spLocks noGrp="1"/>
          </p:cNvSpPr>
          <p:nvPr>
            <p:ph type="body" sz="quarter" idx="15"/>
          </p:nvPr>
        </p:nvSpPr>
        <p:spPr>
          <a:xfrm>
            <a:off x="2561378" y="1304925"/>
            <a:ext cx="3243692" cy="4572000"/>
          </a:xfrm>
          <a:prstGeom prst="rect">
            <a:avLst/>
          </a:prstGeom>
        </p:spPr>
        <p:txBody>
          <a:bodyPr>
            <a:noAutofit/>
          </a:bodyPr>
          <a:lstStyle>
            <a:lvl1pPr marL="0" indent="0">
              <a:spcBef>
                <a:spcPts val="600"/>
              </a:spcBef>
              <a:buClr>
                <a:schemeClr val="accent3"/>
              </a:buClr>
              <a:buFont typeface="Wingdings" pitchFamily="2" charset="2"/>
              <a:buNone/>
              <a:defRPr sz="20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endParaRPr lang="en-US" dirty="0"/>
          </a:p>
        </p:txBody>
      </p:sp>
      <p:sp>
        <p:nvSpPr>
          <p:cNvPr id="14" name="Picture Placeholder 5">
            <a:extLst>
              <a:ext uri="{FF2B5EF4-FFF2-40B4-BE49-F238E27FC236}">
                <a16:creationId xmlns:a16="http://schemas.microsoft.com/office/drawing/2014/main" id="{92372706-6D2B-E14A-8507-72FB29F0A614}"/>
              </a:ext>
            </a:extLst>
          </p:cNvPr>
          <p:cNvSpPr>
            <a:spLocks noGrp="1"/>
          </p:cNvSpPr>
          <p:nvPr>
            <p:ph type="pic" sz="quarter" idx="17" hasCustomPrompt="1"/>
          </p:nvPr>
        </p:nvSpPr>
        <p:spPr>
          <a:xfrm>
            <a:off x="6411483" y="1320385"/>
            <a:ext cx="1809534" cy="1819439"/>
          </a:xfrm>
          <a:prstGeom prst="rect">
            <a:avLst/>
          </a:prstGeom>
          <a:solidFill>
            <a:schemeClr val="bg1"/>
          </a:solidFill>
          <a:ln w="38100">
            <a:solidFill>
              <a:schemeClr val="accent3"/>
            </a:solidFill>
          </a:ln>
        </p:spPr>
        <p:txBody>
          <a:bodyPr tIns="108000">
            <a:noAutofit/>
          </a:bodyPr>
          <a:lstStyle>
            <a:lvl1pPr marL="0" indent="0" algn="ctr">
              <a:buNone/>
              <a:defRPr sz="1600" i="1">
                <a:solidFill>
                  <a:schemeClr val="tx2"/>
                </a:solidFill>
              </a:defRPr>
            </a:lvl1pPr>
          </a:lstStyle>
          <a:p>
            <a:r>
              <a:rPr lang="en-US" dirty="0"/>
              <a:t>Place image here</a:t>
            </a:r>
          </a:p>
        </p:txBody>
      </p:sp>
      <p:sp>
        <p:nvSpPr>
          <p:cNvPr id="16" name="Text Placeholder 19">
            <a:extLst>
              <a:ext uri="{FF2B5EF4-FFF2-40B4-BE49-F238E27FC236}">
                <a16:creationId xmlns:a16="http://schemas.microsoft.com/office/drawing/2014/main" id="{26406427-E1A4-8243-8083-0B943555711D}"/>
              </a:ext>
            </a:extLst>
          </p:cNvPr>
          <p:cNvSpPr>
            <a:spLocks noGrp="1"/>
          </p:cNvSpPr>
          <p:nvPr>
            <p:ph type="body" sz="quarter" idx="19"/>
          </p:nvPr>
        </p:nvSpPr>
        <p:spPr>
          <a:xfrm>
            <a:off x="8468883" y="1304925"/>
            <a:ext cx="3243692" cy="4572000"/>
          </a:xfrm>
          <a:prstGeom prst="rect">
            <a:avLst/>
          </a:prstGeom>
        </p:spPr>
        <p:txBody>
          <a:bodyPr>
            <a:noAutofit/>
          </a:bodyPr>
          <a:lstStyle>
            <a:lvl1pPr marL="0" indent="0">
              <a:spcBef>
                <a:spcPts val="600"/>
              </a:spcBef>
              <a:buClr>
                <a:schemeClr val="accent3"/>
              </a:buClr>
              <a:buFont typeface="Wingdings" pitchFamily="2" charset="2"/>
              <a:buNone/>
              <a:defRPr sz="20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endParaRPr lang="en-US" dirty="0"/>
          </a:p>
        </p:txBody>
      </p:sp>
      <p:pic>
        <p:nvPicPr>
          <p:cNvPr id="38" name="Picture 37">
            <a:extLst>
              <a:ext uri="{FF2B5EF4-FFF2-40B4-BE49-F238E27FC236}">
                <a16:creationId xmlns:a16="http://schemas.microsoft.com/office/drawing/2014/main" id="{54612507-90A5-E241-84B7-23FA5309DE7C}"/>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2739458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ople 3">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1347"/>
          </a:xfrm>
        </p:spPr>
        <p:txBody>
          <a:bodyPr/>
          <a:lstStyle/>
          <a:p>
            <a:r>
              <a:rPr lang="en-US" dirty="0"/>
              <a:t>Click to edit Master title style</a:t>
            </a:r>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17360"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1" name="Picture Placeholder 5">
            <a:extLst>
              <a:ext uri="{FF2B5EF4-FFF2-40B4-BE49-F238E27FC236}">
                <a16:creationId xmlns:a16="http://schemas.microsoft.com/office/drawing/2014/main" id="{43004F1D-ECD5-B74D-9FB6-98401A7BAE0D}"/>
              </a:ext>
            </a:extLst>
          </p:cNvPr>
          <p:cNvSpPr>
            <a:spLocks noGrp="1"/>
          </p:cNvSpPr>
          <p:nvPr>
            <p:ph type="pic" sz="quarter" idx="11" hasCustomPrompt="1"/>
          </p:nvPr>
        </p:nvSpPr>
        <p:spPr>
          <a:xfrm>
            <a:off x="3723716"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4" name="Picture Placeholder 5">
            <a:extLst>
              <a:ext uri="{FF2B5EF4-FFF2-40B4-BE49-F238E27FC236}">
                <a16:creationId xmlns:a16="http://schemas.microsoft.com/office/drawing/2014/main" id="{83F401CF-BEBA-C748-A71E-C87EFD71E961}"/>
              </a:ext>
            </a:extLst>
          </p:cNvPr>
          <p:cNvSpPr>
            <a:spLocks noGrp="1"/>
          </p:cNvSpPr>
          <p:nvPr>
            <p:ph type="pic" sz="quarter" idx="12" hasCustomPrompt="1"/>
          </p:nvPr>
        </p:nvSpPr>
        <p:spPr>
          <a:xfrm>
            <a:off x="6630072"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6" name="Picture Placeholder 5">
            <a:extLst>
              <a:ext uri="{FF2B5EF4-FFF2-40B4-BE49-F238E27FC236}">
                <a16:creationId xmlns:a16="http://schemas.microsoft.com/office/drawing/2014/main" id="{09310284-5775-4E4A-9071-BE08000C212B}"/>
              </a:ext>
            </a:extLst>
          </p:cNvPr>
          <p:cNvSpPr>
            <a:spLocks noGrp="1"/>
          </p:cNvSpPr>
          <p:nvPr>
            <p:ph type="pic" sz="quarter" idx="13" hasCustomPrompt="1"/>
          </p:nvPr>
        </p:nvSpPr>
        <p:spPr>
          <a:xfrm>
            <a:off x="9536429"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7" name="Text Placeholder 19">
            <a:extLst>
              <a:ext uri="{FF2B5EF4-FFF2-40B4-BE49-F238E27FC236}">
                <a16:creationId xmlns:a16="http://schemas.microsoft.com/office/drawing/2014/main" id="{710BFE37-786A-0748-BA91-13EAAC042835}"/>
              </a:ext>
            </a:extLst>
          </p:cNvPr>
          <p:cNvSpPr>
            <a:spLocks noGrp="1"/>
          </p:cNvSpPr>
          <p:nvPr>
            <p:ph type="body" sz="quarter" idx="15"/>
          </p:nvPr>
        </p:nvSpPr>
        <p:spPr>
          <a:xfrm>
            <a:off x="817359"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endParaRPr lang="en-US" dirty="0"/>
          </a:p>
        </p:txBody>
      </p:sp>
      <p:sp>
        <p:nvSpPr>
          <p:cNvPr id="14" name="Text Placeholder 19">
            <a:extLst>
              <a:ext uri="{FF2B5EF4-FFF2-40B4-BE49-F238E27FC236}">
                <a16:creationId xmlns:a16="http://schemas.microsoft.com/office/drawing/2014/main" id="{0C64CC41-4844-3B41-9927-A237668FCAFA}"/>
              </a:ext>
            </a:extLst>
          </p:cNvPr>
          <p:cNvSpPr>
            <a:spLocks noGrp="1"/>
          </p:cNvSpPr>
          <p:nvPr>
            <p:ph type="body" sz="quarter" idx="20"/>
          </p:nvPr>
        </p:nvSpPr>
        <p:spPr>
          <a:xfrm>
            <a:off x="3723716"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endParaRPr lang="en-US" dirty="0"/>
          </a:p>
        </p:txBody>
      </p:sp>
      <p:sp>
        <p:nvSpPr>
          <p:cNvPr id="15" name="Text Placeholder 19">
            <a:extLst>
              <a:ext uri="{FF2B5EF4-FFF2-40B4-BE49-F238E27FC236}">
                <a16:creationId xmlns:a16="http://schemas.microsoft.com/office/drawing/2014/main" id="{AD431AAE-71F9-2E4D-BB86-1D90DE65DE06}"/>
              </a:ext>
            </a:extLst>
          </p:cNvPr>
          <p:cNvSpPr>
            <a:spLocks noGrp="1"/>
          </p:cNvSpPr>
          <p:nvPr>
            <p:ph type="body" sz="quarter" idx="21"/>
          </p:nvPr>
        </p:nvSpPr>
        <p:spPr>
          <a:xfrm>
            <a:off x="6630073"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endParaRPr lang="en-US" dirty="0"/>
          </a:p>
        </p:txBody>
      </p:sp>
      <p:sp>
        <p:nvSpPr>
          <p:cNvPr id="16" name="Text Placeholder 19">
            <a:extLst>
              <a:ext uri="{FF2B5EF4-FFF2-40B4-BE49-F238E27FC236}">
                <a16:creationId xmlns:a16="http://schemas.microsoft.com/office/drawing/2014/main" id="{D9DAE4C2-37C5-4F4F-8939-534E5207B31B}"/>
              </a:ext>
            </a:extLst>
          </p:cNvPr>
          <p:cNvSpPr>
            <a:spLocks noGrp="1"/>
          </p:cNvSpPr>
          <p:nvPr>
            <p:ph type="body" sz="quarter" idx="22"/>
          </p:nvPr>
        </p:nvSpPr>
        <p:spPr>
          <a:xfrm>
            <a:off x="9536429"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endParaRPr lang="en-US" dirty="0"/>
          </a:p>
        </p:txBody>
      </p:sp>
      <p:pic>
        <p:nvPicPr>
          <p:cNvPr id="44" name="Picture 43">
            <a:extLst>
              <a:ext uri="{FF2B5EF4-FFF2-40B4-BE49-F238E27FC236}">
                <a16:creationId xmlns:a16="http://schemas.microsoft.com/office/drawing/2014/main" id="{94E402AC-218E-084C-B047-BE0A6272AE67}"/>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5749126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93CA13-B578-B547-9BF5-9187DA15ECEA}"/>
              </a:ext>
            </a:extLst>
          </p:cNvPr>
          <p:cNvSpPr/>
          <p:nvPr userDrawn="1"/>
        </p:nvSpPr>
        <p:spPr>
          <a:xfrm>
            <a:off x="0" y="0"/>
            <a:ext cx="12192000" cy="8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Picture Placeholder 3">
            <a:extLst>
              <a:ext uri="{FF2B5EF4-FFF2-40B4-BE49-F238E27FC236}">
                <a16:creationId xmlns:a16="http://schemas.microsoft.com/office/drawing/2014/main" id="{12355008-D829-2540-AAB9-E6428842E2E0}"/>
              </a:ext>
            </a:extLst>
          </p:cNvPr>
          <p:cNvSpPr>
            <a:spLocks noGrp="1"/>
          </p:cNvSpPr>
          <p:nvPr>
            <p:ph type="pic" sz="quarter" idx="10" hasCustomPrompt="1"/>
          </p:nvPr>
        </p:nvSpPr>
        <p:spPr>
          <a:xfrm>
            <a:off x="479425" y="818707"/>
            <a:ext cx="4300392" cy="5058210"/>
          </a:xfrm>
          <a:prstGeom prst="rect">
            <a:avLst/>
          </a:prstGeom>
        </p:spPr>
        <p:txBody>
          <a:bodyPr tIns="288000">
            <a:noAutofit/>
          </a:bodyPr>
          <a:lstStyle>
            <a:lvl1pPr marL="0" marR="0" indent="0" algn="ctr"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r>
              <a:rPr lang="en-US" dirty="0"/>
              <a:t>Place image here</a:t>
            </a:r>
          </a:p>
        </p:txBody>
      </p:sp>
      <p:sp>
        <p:nvSpPr>
          <p:cNvPr id="12" name="Rectangle 11">
            <a:extLst>
              <a:ext uri="{FF2B5EF4-FFF2-40B4-BE49-F238E27FC236}">
                <a16:creationId xmlns:a16="http://schemas.microsoft.com/office/drawing/2014/main" id="{3FA0FD1E-C15F-2044-90AD-C6051A634266}"/>
              </a:ext>
            </a:extLst>
          </p:cNvPr>
          <p:cNvSpPr/>
          <p:nvPr userDrawn="1"/>
        </p:nvSpPr>
        <p:spPr>
          <a:xfrm>
            <a:off x="0" y="818707"/>
            <a:ext cx="272716" cy="5058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8" name="Straight Connector 17">
            <a:extLst>
              <a:ext uri="{FF2B5EF4-FFF2-40B4-BE49-F238E27FC236}">
                <a16:creationId xmlns:a16="http://schemas.microsoft.com/office/drawing/2014/main" id="{1279130C-81B7-E445-8EE0-7672995100D2}"/>
              </a:ext>
            </a:extLst>
          </p:cNvPr>
          <p:cNvCxnSpPr>
            <a:cxnSpLocks/>
          </p:cNvCxnSpPr>
          <p:nvPr userDrawn="1"/>
        </p:nvCxnSpPr>
        <p:spPr>
          <a:xfrm>
            <a:off x="5098420" y="818707"/>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4" name="Title 3">
            <a:extLst>
              <a:ext uri="{FF2B5EF4-FFF2-40B4-BE49-F238E27FC236}">
                <a16:creationId xmlns:a16="http://schemas.microsoft.com/office/drawing/2014/main" id="{DD1D9FC9-70BD-F942-BC42-14E40E3466A3}"/>
              </a:ext>
            </a:extLst>
          </p:cNvPr>
          <p:cNvSpPr>
            <a:spLocks noGrp="1"/>
          </p:cNvSpPr>
          <p:nvPr>
            <p:ph type="title"/>
          </p:nvPr>
        </p:nvSpPr>
        <p:spPr>
          <a:xfrm>
            <a:off x="5100637" y="957264"/>
            <a:ext cx="6611937" cy="857249"/>
          </a:xfrm>
        </p:spPr>
        <p:txBody>
          <a:bodyPr>
            <a:noAutofit/>
          </a:bodyPr>
          <a:lstStyle>
            <a:lvl1pPr>
              <a:defRPr>
                <a:solidFill>
                  <a:schemeClr val="tx1"/>
                </a:solidFill>
              </a:defRPr>
            </a:lvl1pPr>
          </a:lstStyle>
          <a:p>
            <a:r>
              <a:rPr lang="en-US" dirty="0"/>
              <a:t>Click to edit Master title style</a:t>
            </a:r>
          </a:p>
        </p:txBody>
      </p:sp>
      <p:sp>
        <p:nvSpPr>
          <p:cNvPr id="13" name="Content Placeholder 6">
            <a:extLst>
              <a:ext uri="{FF2B5EF4-FFF2-40B4-BE49-F238E27FC236}">
                <a16:creationId xmlns:a16="http://schemas.microsoft.com/office/drawing/2014/main" id="{089469E5-5D81-AD40-BE9B-24B9C98658DA}"/>
              </a:ext>
            </a:extLst>
          </p:cNvPr>
          <p:cNvSpPr>
            <a:spLocks noGrp="1"/>
          </p:cNvSpPr>
          <p:nvPr>
            <p:ph sz="quarter" idx="13"/>
          </p:nvPr>
        </p:nvSpPr>
        <p:spPr>
          <a:xfrm>
            <a:off x="5098420" y="2087880"/>
            <a:ext cx="6614155" cy="3789046"/>
          </a:xfrm>
        </p:spPr>
        <p:txBody>
          <a:bodyPr>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8" name="Picture 37">
            <a:extLst>
              <a:ext uri="{FF2B5EF4-FFF2-40B4-BE49-F238E27FC236}">
                <a16:creationId xmlns:a16="http://schemas.microsoft.com/office/drawing/2014/main" id="{AAAE898C-9F3C-0F4F-98D7-A227A4363317}"/>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233661645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12355008-D829-2540-AAB9-E6428842E2E0}"/>
              </a:ext>
            </a:extLst>
          </p:cNvPr>
          <p:cNvSpPr>
            <a:spLocks noGrp="1"/>
          </p:cNvSpPr>
          <p:nvPr>
            <p:ph type="pic" sz="quarter" idx="10"/>
          </p:nvPr>
        </p:nvSpPr>
        <p:spPr>
          <a:xfrm>
            <a:off x="3048000" y="0"/>
            <a:ext cx="333533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Place image here</a:t>
            </a:r>
          </a:p>
        </p:txBody>
      </p:sp>
      <p:sp>
        <p:nvSpPr>
          <p:cNvPr id="3" name="Title 2">
            <a:extLst>
              <a:ext uri="{FF2B5EF4-FFF2-40B4-BE49-F238E27FC236}">
                <a16:creationId xmlns:a16="http://schemas.microsoft.com/office/drawing/2014/main" id="{9EE5B25C-6D68-8842-8EC7-ADE3C565BDDE}"/>
              </a:ext>
            </a:extLst>
          </p:cNvPr>
          <p:cNvSpPr>
            <a:spLocks noGrp="1"/>
          </p:cNvSpPr>
          <p:nvPr>
            <p:ph type="title"/>
          </p:nvPr>
        </p:nvSpPr>
        <p:spPr>
          <a:xfrm>
            <a:off x="479425" y="614364"/>
            <a:ext cx="2349501" cy="1329595"/>
          </a:xfrm>
        </p:spPr>
        <p:txBody>
          <a:bodyPr/>
          <a:lstStyle>
            <a:lvl1pPr>
              <a:defRPr>
                <a:solidFill>
                  <a:schemeClr val="tx1"/>
                </a:solidFill>
              </a:defRPr>
            </a:lvl1pPr>
          </a:lstStyle>
          <a:p>
            <a:r>
              <a:rPr lang="en-US" dirty="0"/>
              <a:t>Click to edit Master title style</a:t>
            </a:r>
          </a:p>
        </p:txBody>
      </p:sp>
      <p:sp>
        <p:nvSpPr>
          <p:cNvPr id="6" name="Content Placeholder 6">
            <a:extLst>
              <a:ext uri="{FF2B5EF4-FFF2-40B4-BE49-F238E27FC236}">
                <a16:creationId xmlns:a16="http://schemas.microsoft.com/office/drawing/2014/main" id="{FACBD909-63D4-2747-8F56-60F4DCAE54D0}"/>
              </a:ext>
            </a:extLst>
          </p:cNvPr>
          <p:cNvSpPr>
            <a:spLocks noGrp="1"/>
          </p:cNvSpPr>
          <p:nvPr>
            <p:ph sz="quarter" idx="13"/>
          </p:nvPr>
        </p:nvSpPr>
        <p:spPr>
          <a:xfrm>
            <a:off x="6809874" y="553453"/>
            <a:ext cx="4902701" cy="5323472"/>
          </a:xfrm>
        </p:spPr>
        <p:txBody>
          <a:bodyPr>
            <a:noAutofit/>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6AF998F-5362-6949-82A5-3A7ED68FF93B}"/>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8336419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5B1E9-37E4-6941-8DA5-3FB16DD51357}"/>
              </a:ext>
            </a:extLst>
          </p:cNvPr>
          <p:cNvSpPr/>
          <p:nvPr userDrawn="1"/>
        </p:nvSpPr>
        <p:spPr>
          <a:xfrm>
            <a:off x="357809" y="344557"/>
            <a:ext cx="742121" cy="344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5321968" y="614364"/>
            <a:ext cx="6378575" cy="443198"/>
          </a:xfrm>
        </p:spPr>
        <p:txBody>
          <a:bodyPr/>
          <a:lstStyle>
            <a:lvl1pPr>
              <a:defRPr>
                <a:solidFill>
                  <a:schemeClr val="tx1"/>
                </a:solidFill>
              </a:defRPr>
            </a:lvl1pPr>
          </a:lstStyle>
          <a:p>
            <a:r>
              <a:rPr lang="en-US" dirty="0"/>
              <a:t>Click to edit Master title style</a:t>
            </a:r>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5321968" y="1685926"/>
            <a:ext cx="6378575" cy="4191000"/>
          </a:xfrm>
        </p:spPr>
        <p:txBody>
          <a:bodyPr>
            <a:no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E32C81F-9474-F248-8885-C81B470E4081}"/>
              </a:ext>
            </a:extLst>
          </p:cNvPr>
          <p:cNvCxnSpPr>
            <a:cxnSpLocks/>
          </p:cNvCxnSpPr>
          <p:nvPr userDrawn="1"/>
        </p:nvCxnSpPr>
        <p:spPr>
          <a:xfrm>
            <a:off x="5321968"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10" name="Picture Placeholder 3">
            <a:extLst>
              <a:ext uri="{FF2B5EF4-FFF2-40B4-BE49-F238E27FC236}">
                <a16:creationId xmlns:a16="http://schemas.microsoft.com/office/drawing/2014/main" id="{6EACEB41-1E8D-014B-862D-670EF9B58260}"/>
              </a:ext>
            </a:extLst>
          </p:cNvPr>
          <p:cNvSpPr>
            <a:spLocks noGrp="1"/>
          </p:cNvSpPr>
          <p:nvPr>
            <p:ph type="pic" sz="quarter" idx="14" hasCustomPrompt="1"/>
          </p:nvPr>
        </p:nvSpPr>
        <p:spPr>
          <a:xfrm>
            <a:off x="0" y="0"/>
            <a:ext cx="4779817" cy="6858000"/>
          </a:xfrm>
          <a:prstGeom prst="rect">
            <a:avLst/>
          </a:prstGeom>
        </p:spPr>
        <p:txBody>
          <a:bodyPr tIns="288000">
            <a:noAutofit/>
          </a:bodyPr>
          <a:lstStyle>
            <a:lvl1pPr marL="0" marR="0" indent="0" algn="ctr"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r>
              <a:rPr lang="en-US" dirty="0"/>
              <a:t>Place image here</a:t>
            </a:r>
          </a:p>
        </p:txBody>
      </p:sp>
      <p:pic>
        <p:nvPicPr>
          <p:cNvPr id="31" name="Picture 30">
            <a:extLst>
              <a:ext uri="{FF2B5EF4-FFF2-40B4-BE49-F238E27FC236}">
                <a16:creationId xmlns:a16="http://schemas.microsoft.com/office/drawing/2014/main" id="{47F1FFC3-A060-1D49-BF7D-81EB53505FE1}"/>
              </a:ext>
            </a:extLst>
          </p:cNvPr>
          <p:cNvPicPr>
            <a:picLocks noChangeAspect="1"/>
          </p:cNvPicPr>
          <p:nvPr userDrawn="1"/>
        </p:nvPicPr>
        <p:blipFill>
          <a:blip r:embed="rId2"/>
          <a:stretch>
            <a:fillRect/>
          </a:stretch>
        </p:blipFill>
        <p:spPr>
          <a:xfrm>
            <a:off x="10514188" y="236535"/>
            <a:ext cx="1470232" cy="187084"/>
          </a:xfrm>
          <a:prstGeom prst="rect">
            <a:avLst/>
          </a:prstGeom>
        </p:spPr>
      </p:pic>
    </p:spTree>
    <p:extLst>
      <p:ext uri="{BB962C8B-B14F-4D97-AF65-F5344CB8AC3E}">
        <p14:creationId xmlns:p14="http://schemas.microsoft.com/office/powerpoint/2010/main" val="128341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BB17BFF-99DF-1B45-8445-C0C091D13DE8}"/>
              </a:ext>
            </a:extLst>
          </p:cNvPr>
          <p:cNvSpPr>
            <a:spLocks noGrp="1"/>
          </p:cNvSpPr>
          <p:nvPr>
            <p:ph type="body" idx="1"/>
          </p:nvPr>
        </p:nvSpPr>
        <p:spPr>
          <a:xfrm>
            <a:off x="479425" y="1304925"/>
            <a:ext cx="11218861" cy="195335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76347F49-4A0C-3D47-B8BF-3F8EDC5D6F4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cxnSp>
        <p:nvCxnSpPr>
          <p:cNvPr id="4" name="Straight Connector 3">
            <a:extLst>
              <a:ext uri="{FF2B5EF4-FFF2-40B4-BE49-F238E27FC236}">
                <a16:creationId xmlns:a16="http://schemas.microsoft.com/office/drawing/2014/main" id="{333FE8C8-4E0D-9847-8584-A5840BF6EB42}"/>
              </a:ext>
            </a:extLst>
          </p:cNvPr>
          <p:cNvCxnSpPr>
            <a:cxnSpLocks/>
          </p:cNvCxnSpPr>
          <p:nvPr userDrawn="1"/>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6" name="Title Placeholder 5">
            <a:extLst>
              <a:ext uri="{FF2B5EF4-FFF2-40B4-BE49-F238E27FC236}">
                <a16:creationId xmlns:a16="http://schemas.microsoft.com/office/drawing/2014/main" id="{FC1B45EC-7FA3-6E4E-8C27-9DC8D63B1A66}"/>
              </a:ext>
            </a:extLst>
          </p:cNvPr>
          <p:cNvSpPr>
            <a:spLocks noGrp="1"/>
          </p:cNvSpPr>
          <p:nvPr>
            <p:ph type="title"/>
          </p:nvPr>
        </p:nvSpPr>
        <p:spPr>
          <a:xfrm>
            <a:off x="479426" y="614363"/>
            <a:ext cx="11218862" cy="443198"/>
          </a:xfrm>
          <a:prstGeom prst="rect">
            <a:avLst/>
          </a:prstGeom>
        </p:spPr>
        <p:txBody>
          <a:bodyPr vert="horz" lIns="0" tIns="0" rIns="0" bIns="0" rtlCol="0" anchor="t">
            <a:spAutoFit/>
          </a:bodyPr>
          <a:lstStyle/>
          <a:p>
            <a:r>
              <a:rPr lang="en-US" dirty="0"/>
              <a:t>Click to edit Master title style</a:t>
            </a:r>
          </a:p>
        </p:txBody>
      </p:sp>
    </p:spTree>
    <p:extLst>
      <p:ext uri="{BB962C8B-B14F-4D97-AF65-F5344CB8AC3E}">
        <p14:creationId xmlns:p14="http://schemas.microsoft.com/office/powerpoint/2010/main" val="137530157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77" r:id="rId3"/>
    <p:sldLayoutId id="2147483665" r:id="rId4"/>
    <p:sldLayoutId id="2147483670" r:id="rId5"/>
    <p:sldLayoutId id="2147483666" r:id="rId6"/>
    <p:sldLayoutId id="2147483654" r:id="rId7"/>
    <p:sldLayoutId id="2147483653" r:id="rId8"/>
    <p:sldLayoutId id="2147483659" r:id="rId9"/>
    <p:sldLayoutId id="2147483657" r:id="rId10"/>
    <p:sldLayoutId id="2147483658" r:id="rId11"/>
    <p:sldLayoutId id="2147483660" r:id="rId12"/>
    <p:sldLayoutId id="2147483662" r:id="rId13"/>
    <p:sldLayoutId id="2147483661" r:id="rId14"/>
    <p:sldLayoutId id="2147483678" r:id="rId15"/>
    <p:sldLayoutId id="2147483663" r:id="rId16"/>
    <p:sldLayoutId id="2147483680" r:id="rId17"/>
    <p:sldLayoutId id="2147483683" r:id="rId18"/>
    <p:sldLayoutId id="2147483664" r:id="rId19"/>
    <p:sldLayoutId id="2147483681" r:id="rId20"/>
    <p:sldLayoutId id="2147483676" r:id="rId21"/>
    <p:sldLayoutId id="2147483684" r:id="rId22"/>
    <p:sldLayoutId id="2147483671" r:id="rId23"/>
    <p:sldLayoutId id="2147483672" r:id="rId24"/>
    <p:sldLayoutId id="2147483673" r:id="rId25"/>
    <p:sldLayoutId id="2147483668" r:id="rId26"/>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702" userDrawn="1">
          <p15:clr>
            <a:srgbClr val="F26B43"/>
          </p15:clr>
        </p15:guide>
        <p15:guide id="4" orient="horz" pos="4133" userDrawn="1">
          <p15:clr>
            <a:srgbClr val="F26B43"/>
          </p15:clr>
        </p15:guide>
        <p15:guide id="5"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xporter-portal.sgs.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user/sgseditor" TargetMode="External"/><Relationship Id="rId3" Type="http://schemas.openxmlformats.org/officeDocument/2006/relationships/image" Target="../media/image39.jpeg"/><Relationship Id="rId7" Type="http://schemas.openxmlformats.org/officeDocument/2006/relationships/hyperlink" Target="twitter.com/sgsturkiy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instagram.com/sgsturkiye" TargetMode="External"/><Relationship Id="rId5" Type="http://schemas.openxmlformats.org/officeDocument/2006/relationships/hyperlink" Target="http://www.linkedin.com/company/sgsturkiye" TargetMode="External"/><Relationship Id="rId4" Type="http://schemas.openxmlformats.org/officeDocument/2006/relationships/hyperlink" Target="http://www.facebook.com/SGSTurkiye" TargetMode="External"/><Relationship Id="rId9" Type="http://schemas.openxmlformats.org/officeDocument/2006/relationships/hyperlink" Target="https://www.slideshare.net/SGSgrou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C1366B-D6C1-2B08-1A95-125FB06C20A0}"/>
              </a:ext>
            </a:extLst>
          </p:cNvPr>
          <p:cNvSpPr>
            <a:spLocks noGrp="1"/>
          </p:cNvSpPr>
          <p:nvPr>
            <p:ph type="pic" sz="quarter" idx="10"/>
          </p:nvPr>
        </p:nvSpPr>
        <p:spPr/>
      </p:sp>
      <p:sp>
        <p:nvSpPr>
          <p:cNvPr id="6" name="Text Placeholder 5">
            <a:extLst>
              <a:ext uri="{FF2B5EF4-FFF2-40B4-BE49-F238E27FC236}">
                <a16:creationId xmlns:a16="http://schemas.microsoft.com/office/drawing/2014/main" id="{13DBDEFC-3312-69E1-C5CB-989FA40EAEFE}"/>
              </a:ext>
            </a:extLst>
          </p:cNvPr>
          <p:cNvSpPr>
            <a:spLocks noGrp="1"/>
          </p:cNvSpPr>
          <p:nvPr>
            <p:ph type="body" sz="quarter" idx="15"/>
          </p:nvPr>
        </p:nvSpPr>
        <p:spPr/>
        <p:txBody>
          <a:bodyPr/>
          <a:lstStyle/>
          <a:p>
            <a:r>
              <a:rPr lang="tr-TR" dirty="0"/>
              <a:t>Cesur ÖZTÜRK, GIS Satış Müdürü, </a:t>
            </a:r>
            <a:r>
              <a:rPr lang="en-US" dirty="0"/>
              <a:t>AKİB</a:t>
            </a:r>
            <a:endParaRPr lang="tr-TR" dirty="0"/>
          </a:p>
        </p:txBody>
      </p:sp>
      <p:pic>
        <p:nvPicPr>
          <p:cNvPr id="9" name="Picture Placeholder 8">
            <a:extLst>
              <a:ext uri="{FF2B5EF4-FFF2-40B4-BE49-F238E27FC236}">
                <a16:creationId xmlns:a16="http://schemas.microsoft.com/office/drawing/2014/main" id="{DE833AE5-F055-E115-1E0A-CE89F28EBA2E}"/>
              </a:ext>
            </a:extLst>
          </p:cNvPr>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1"/>
            <a:ext cx="12192000" cy="6200775"/>
          </a:xfrm>
        </p:spPr>
      </p:pic>
      <p:sp>
        <p:nvSpPr>
          <p:cNvPr id="13" name="TextBox 12">
            <a:extLst>
              <a:ext uri="{FF2B5EF4-FFF2-40B4-BE49-F238E27FC236}">
                <a16:creationId xmlns:a16="http://schemas.microsoft.com/office/drawing/2014/main" id="{F3F4B7EE-53F7-9BE9-8014-B430977C10EA}"/>
              </a:ext>
            </a:extLst>
          </p:cNvPr>
          <p:cNvSpPr txBox="1"/>
          <p:nvPr/>
        </p:nvSpPr>
        <p:spPr>
          <a:xfrm>
            <a:off x="295275" y="787535"/>
            <a:ext cx="3952875" cy="1631216"/>
          </a:xfrm>
          <a:prstGeom prst="rect">
            <a:avLst/>
          </a:prstGeom>
          <a:noFill/>
        </p:spPr>
        <p:txBody>
          <a:bodyPr wrap="square" rtlCol="0">
            <a:spAutoFit/>
          </a:bodyPr>
          <a:lstStyle/>
          <a:p>
            <a:r>
              <a:rPr lang="tr-TR" sz="2000" b="1" dirty="0">
                <a:solidFill>
                  <a:schemeClr val="bg1"/>
                </a:solidFill>
              </a:rPr>
              <a:t>COC</a:t>
            </a:r>
            <a:r>
              <a:rPr lang="tr-TR" sz="2000" dirty="0"/>
              <a:t>, </a:t>
            </a:r>
            <a:r>
              <a:rPr lang="tr-TR" sz="2000" dirty="0">
                <a:solidFill>
                  <a:schemeClr val="accent2"/>
                </a:solidFill>
              </a:rPr>
              <a:t>İHRACATLARDA ALINMASI GEREKEN ZORUNLU SERTİFİKALANDIRMA SÜREÇLERİ.</a:t>
            </a:r>
          </a:p>
        </p:txBody>
      </p:sp>
    </p:spTree>
    <p:extLst>
      <p:ext uri="{BB962C8B-B14F-4D97-AF65-F5344CB8AC3E}">
        <p14:creationId xmlns:p14="http://schemas.microsoft.com/office/powerpoint/2010/main" val="377633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3FD3B-502B-4006-99BC-D852CD55C5D9}"/>
              </a:ext>
            </a:extLst>
          </p:cNvPr>
          <p:cNvSpPr>
            <a:spLocks noGrp="1"/>
          </p:cNvSpPr>
          <p:nvPr>
            <p:ph sz="quarter" idx="13"/>
          </p:nvPr>
        </p:nvSpPr>
        <p:spPr/>
        <p:txBody>
          <a:bodyPr/>
          <a:lstStyle/>
          <a:p>
            <a:r>
              <a:rPr lang="tr-TR" dirty="0"/>
              <a:t>Burundi </a:t>
            </a:r>
          </a:p>
          <a:p>
            <a:r>
              <a:rPr lang="tr-TR" dirty="0"/>
              <a:t>Cezayir </a:t>
            </a:r>
          </a:p>
          <a:p>
            <a:r>
              <a:rPr lang="tr-TR" dirty="0"/>
              <a:t>Etiyopya</a:t>
            </a:r>
          </a:p>
          <a:p>
            <a:r>
              <a:rPr lang="tr-TR" dirty="0"/>
              <a:t>Fas</a:t>
            </a:r>
          </a:p>
          <a:p>
            <a:r>
              <a:rPr lang="tr-TR" dirty="0"/>
              <a:t>Fildişi </a:t>
            </a:r>
          </a:p>
          <a:p>
            <a:r>
              <a:rPr lang="tr-TR" dirty="0"/>
              <a:t>Gabon </a:t>
            </a:r>
          </a:p>
          <a:p>
            <a:r>
              <a:rPr lang="tr-TR" dirty="0"/>
              <a:t>Güney Sudan </a:t>
            </a:r>
          </a:p>
          <a:p>
            <a:r>
              <a:rPr lang="tr-TR" dirty="0"/>
              <a:t>Kamerun</a:t>
            </a:r>
          </a:p>
          <a:p>
            <a:r>
              <a:rPr lang="tr-TR" dirty="0"/>
              <a:t>Katar </a:t>
            </a:r>
          </a:p>
          <a:p>
            <a:endParaRPr lang="tr-TR" dirty="0"/>
          </a:p>
        </p:txBody>
      </p:sp>
      <p:sp>
        <p:nvSpPr>
          <p:cNvPr id="5" name="Content Placeholder 4">
            <a:extLst>
              <a:ext uri="{FF2B5EF4-FFF2-40B4-BE49-F238E27FC236}">
                <a16:creationId xmlns:a16="http://schemas.microsoft.com/office/drawing/2014/main" id="{3AC1825B-D383-4DD1-92B8-82CF0293B2D5}"/>
              </a:ext>
            </a:extLst>
          </p:cNvPr>
          <p:cNvSpPr>
            <a:spLocks noGrp="1"/>
          </p:cNvSpPr>
          <p:nvPr>
            <p:ph sz="quarter" idx="14"/>
          </p:nvPr>
        </p:nvSpPr>
        <p:spPr/>
        <p:txBody>
          <a:bodyPr/>
          <a:lstStyle/>
          <a:p>
            <a:r>
              <a:rPr lang="tr-TR" dirty="0"/>
              <a:t>Kenya</a:t>
            </a:r>
          </a:p>
          <a:p>
            <a:r>
              <a:rPr lang="tr-TR" dirty="0"/>
              <a:t>Kuveyt</a:t>
            </a:r>
          </a:p>
          <a:p>
            <a:r>
              <a:rPr lang="tr-TR" dirty="0"/>
              <a:t>Libya </a:t>
            </a:r>
          </a:p>
          <a:p>
            <a:r>
              <a:rPr lang="tr-TR" dirty="0"/>
              <a:t>Orta Afrika Cumhuriyeti </a:t>
            </a:r>
          </a:p>
          <a:p>
            <a:r>
              <a:rPr lang="tr-TR" dirty="0"/>
              <a:t>Uganda </a:t>
            </a:r>
          </a:p>
          <a:p>
            <a:r>
              <a:rPr lang="tr-TR" dirty="0"/>
              <a:t>Zanzibar </a:t>
            </a:r>
          </a:p>
          <a:p>
            <a:r>
              <a:rPr lang="tr-TR" dirty="0"/>
              <a:t>Endonezya (PSI)</a:t>
            </a:r>
          </a:p>
          <a:p>
            <a:r>
              <a:rPr lang="tr-TR" dirty="0"/>
              <a:t>Suudi Arabistan</a:t>
            </a:r>
          </a:p>
          <a:p>
            <a:pPr marL="0" indent="0">
              <a:buNone/>
            </a:pPr>
            <a:r>
              <a:rPr lang="tr-TR" dirty="0"/>
              <a:t>     </a:t>
            </a:r>
          </a:p>
          <a:p>
            <a:endParaRPr lang="tr-TR" dirty="0"/>
          </a:p>
        </p:txBody>
      </p:sp>
      <p:sp>
        <p:nvSpPr>
          <p:cNvPr id="2" name="Title 1">
            <a:extLst>
              <a:ext uri="{FF2B5EF4-FFF2-40B4-BE49-F238E27FC236}">
                <a16:creationId xmlns:a16="http://schemas.microsoft.com/office/drawing/2014/main" id="{F74E06E3-1977-2A42-9074-22F48B4A3282}"/>
              </a:ext>
            </a:extLst>
          </p:cNvPr>
          <p:cNvSpPr>
            <a:spLocks noGrp="1"/>
          </p:cNvSpPr>
          <p:nvPr>
            <p:ph type="title"/>
          </p:nvPr>
        </p:nvSpPr>
        <p:spPr/>
        <p:txBody>
          <a:bodyPr/>
          <a:lstStyle/>
          <a:p>
            <a:pPr lvl="0">
              <a:lnSpc>
                <a:spcPct val="107000"/>
              </a:lnSpc>
              <a:spcAft>
                <a:spcPts val="800"/>
              </a:spcAft>
            </a:pPr>
            <a:r>
              <a:rPr lang="tr-TR" sz="3200" dirty="0">
                <a:effectLst/>
                <a:latin typeface="+mj-lt"/>
                <a:ea typeface="Times New Roman" panose="02020603050405020304" pitchFamily="18" charset="0"/>
                <a:cs typeface="Times New Roman" panose="02020603050405020304" pitchFamily="18" charset="0"/>
              </a:rPr>
              <a:t>ZORUNLU COC GEREKTİREN ÜLKELER</a:t>
            </a:r>
            <a:endParaRPr lang="tr-TR"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303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06E3-1977-2A42-9074-22F48B4A3282}"/>
              </a:ext>
            </a:extLst>
          </p:cNvPr>
          <p:cNvSpPr>
            <a:spLocks noGrp="1"/>
          </p:cNvSpPr>
          <p:nvPr>
            <p:ph type="title"/>
          </p:nvPr>
        </p:nvSpPr>
        <p:spPr>
          <a:xfrm>
            <a:off x="479426" y="614363"/>
            <a:ext cx="11218862" cy="488660"/>
          </a:xfrm>
        </p:spPr>
        <p:txBody>
          <a:bodyPr/>
          <a:lstStyle/>
          <a:p>
            <a:pPr lvl="0">
              <a:lnSpc>
                <a:spcPct val="107000"/>
              </a:lnSpc>
              <a:spcAft>
                <a:spcPts val="800"/>
              </a:spcAft>
            </a:pPr>
            <a:r>
              <a:rPr lang="tr-TR" dirty="0">
                <a:ea typeface="Calibri" panose="020F0502020204030204" pitchFamily="34" charset="0"/>
                <a:cs typeface="Times New Roman" panose="02020603050405020304" pitchFamily="18" charset="0"/>
              </a:rPr>
              <a:t>SGS’nin ve COC süreçlerinin Dış Ticarette Önemi</a:t>
            </a:r>
            <a:endParaRPr lang="tr-TR" sz="3200" dirty="0">
              <a:effectLst/>
              <a:latin typeface="+mj-l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59A0F3C-8AFC-4009-877F-0FE45966C5EC}"/>
              </a:ext>
            </a:extLst>
          </p:cNvPr>
          <p:cNvSpPr>
            <a:spLocks noGrp="1"/>
          </p:cNvSpPr>
          <p:nvPr>
            <p:ph sz="quarter" idx="13"/>
          </p:nvPr>
        </p:nvSpPr>
        <p:spPr/>
        <p:txBody>
          <a:bodyPr/>
          <a:lstStyle/>
          <a:p>
            <a:r>
              <a:rPr lang="tr-TR" dirty="0"/>
              <a:t>SGS denetim sektöründe lider konumda bulunan bir sertifikalandırma kuruluşudur. Ürünlerin satışını/pazarlamasını yaparken firmanın SGS Belgesi ( test raporu, iso belgesi vs.) olması olumlu bir etki oluşturuyor. </a:t>
            </a:r>
          </a:p>
          <a:p>
            <a:r>
              <a:rPr lang="tr-TR" dirty="0"/>
              <a:t>Bir önceki slaytlardaki mevcut ülkelerde, SGS’ den alınan belgeler olmadan ithalatçı firma ürünleri gümrükten çekemiyor.</a:t>
            </a:r>
          </a:p>
          <a:p>
            <a:r>
              <a:rPr lang="tr-TR" dirty="0"/>
              <a:t>SGS’den alacağınız gönüllü veya zorunlu tutulan denetim hizmetiyle (konteyner mühürleme, yükleme öncesi denetim) ürünlerin sağlam bir şekilde yükleyip, yolda yada varış limanındaki karşılaşılacak olumsuzluklara karşı firmanızı korumuş oluyorsunuz yada tam tersi ürünleri ithal ettiğiniz ülke de konteyner boşaltılırken yapılan denetimle gelen ürünlerin durumunu satın aldığınız firmaya bildirebiliyorsunuz.</a:t>
            </a:r>
          </a:p>
          <a:p>
            <a:pPr marL="0" indent="0">
              <a:buNone/>
            </a:pPr>
            <a:endParaRPr lang="tr-TR" dirty="0"/>
          </a:p>
        </p:txBody>
      </p:sp>
    </p:spTree>
    <p:extLst>
      <p:ext uri="{BB962C8B-B14F-4D97-AF65-F5344CB8AC3E}">
        <p14:creationId xmlns:p14="http://schemas.microsoft.com/office/powerpoint/2010/main" val="253574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F7CF5E8-F359-BC40-907C-B82BDAAA572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FAS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descr="Shape&#10;&#10;Description automatically generated">
            <a:extLst>
              <a:ext uri="{FF2B5EF4-FFF2-40B4-BE49-F238E27FC236}">
                <a16:creationId xmlns:a16="http://schemas.microsoft.com/office/drawing/2014/main" id="{F9F869B7-809A-4AE9-A6C0-CB008748AE04}"/>
              </a:ext>
            </a:extLst>
          </p:cNvPr>
          <p:cNvPicPr>
            <a:picLocks noGrp="1" noChangeAspect="1"/>
          </p:cNvPicPr>
          <p:nvPr>
            <p:ph type="pic" sz="quarter" idx="10"/>
          </p:nvPr>
        </p:nvPicPr>
        <p:blipFill rotWithShape="1">
          <a:blip r:embed="rId3"/>
          <a:srcRect l="16548" r="167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Content Placeholder 9">
            <a:extLst>
              <a:ext uri="{FF2B5EF4-FFF2-40B4-BE49-F238E27FC236}">
                <a16:creationId xmlns:a16="http://schemas.microsoft.com/office/drawing/2014/main" id="{7EDDADF6-F357-4E7F-8A20-7F579E114F7E}"/>
              </a:ext>
            </a:extLst>
          </p:cNvPr>
          <p:cNvSpPr txBox="1">
            <a:spLocks/>
          </p:cNvSpPr>
          <p:nvPr/>
        </p:nvSpPr>
        <p:spPr>
          <a:xfrm>
            <a:off x="311728" y="2872899"/>
            <a:ext cx="4571942"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tr-TR" sz="2200" dirty="0"/>
              <a:t>COC alımı için istenen belgeler:</a:t>
            </a:r>
          </a:p>
          <a:p>
            <a:pPr>
              <a:buFont typeface="Arial" panose="020B0604020202020204" pitchFamily="34" charset="0"/>
              <a:buChar char="•"/>
            </a:pPr>
            <a:endParaRPr lang="tr-TR" sz="2200" dirty="0"/>
          </a:p>
          <a:p>
            <a:pPr>
              <a:buFont typeface="Arial" panose="020B0604020202020204" pitchFamily="34" charset="0"/>
              <a:buChar char="•"/>
            </a:pPr>
            <a:r>
              <a:rPr lang="tr-TR" sz="1500" dirty="0"/>
              <a:t>SGS BAŞVURU FORMU</a:t>
            </a:r>
          </a:p>
          <a:p>
            <a:pPr>
              <a:buFont typeface="Arial" panose="020B0604020202020204" pitchFamily="34" charset="0"/>
              <a:buChar char="•"/>
            </a:pPr>
            <a:r>
              <a:rPr lang="tr-TR" sz="1500" dirty="0"/>
              <a:t>PROFORMA INVOICE</a:t>
            </a:r>
          </a:p>
          <a:p>
            <a:pPr>
              <a:buFont typeface="Arial" panose="020B0604020202020204" pitchFamily="34" charset="0"/>
              <a:buChar char="•"/>
            </a:pPr>
            <a:r>
              <a:rPr lang="tr-TR" sz="1500" dirty="0"/>
              <a:t>ISO BELGELERİ</a:t>
            </a:r>
          </a:p>
          <a:p>
            <a:pPr>
              <a:buFont typeface="Arial" panose="020B0604020202020204" pitchFamily="34" charset="0"/>
              <a:buChar char="•"/>
            </a:pPr>
            <a:r>
              <a:rPr lang="tr-TR" sz="1500" dirty="0"/>
              <a:t>ETİKET BİLGİLERİNİN GÖRÜNDÜĞÜ ÜRÜN GÖRSELİ</a:t>
            </a:r>
          </a:p>
          <a:p>
            <a:pPr>
              <a:buFont typeface="Arial" panose="020B0604020202020204" pitchFamily="34" charset="0"/>
              <a:buChar char="•"/>
            </a:pPr>
            <a:r>
              <a:rPr lang="tr-TR" sz="1500" dirty="0"/>
              <a:t>TEST RAPORU (ISO 17025)</a:t>
            </a:r>
          </a:p>
          <a:p>
            <a:pPr>
              <a:buFont typeface="Arial" panose="020B0604020202020204" pitchFamily="34" charset="0"/>
              <a:buChar char="•"/>
            </a:pPr>
            <a:r>
              <a:rPr lang="tr-TR" sz="1500" b="1" dirty="0"/>
              <a:t>KAPSAM</a:t>
            </a:r>
            <a:r>
              <a:rPr lang="tr-TR" sz="1500" dirty="0"/>
              <a:t>: Musluk bataryaları, kozmetik kapsam dışıdır.</a:t>
            </a:r>
            <a:endParaRPr lang="en-US" sz="1500" dirty="0"/>
          </a:p>
        </p:txBody>
      </p:sp>
    </p:spTree>
    <p:extLst>
      <p:ext uri="{BB962C8B-B14F-4D97-AF65-F5344CB8AC3E}">
        <p14:creationId xmlns:p14="http://schemas.microsoft.com/office/powerpoint/2010/main" val="415725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5442A63-80CE-AC45-3DBD-B29C2780426C}"/>
              </a:ext>
            </a:extLst>
          </p:cNvPr>
          <p:cNvSpPr>
            <a:spLocks noGrp="1"/>
          </p:cNvSpPr>
          <p:nvPr>
            <p:ph sz="quarter" idx="13"/>
          </p:nvPr>
        </p:nvSpPr>
        <p:spPr>
          <a:xfrm>
            <a:off x="479427" y="2687331"/>
            <a:ext cx="3535527" cy="3427719"/>
          </a:xfrm>
        </p:spPr>
        <p:txBody>
          <a:bodyPr/>
          <a:lstStyle/>
          <a:p>
            <a:pPr marL="0" indent="0">
              <a:buNone/>
            </a:pPr>
            <a:r>
              <a:rPr lang="tr-TR" b="1" dirty="0"/>
              <a:t>    UGANDA</a:t>
            </a:r>
          </a:p>
          <a:p>
            <a:pPr>
              <a:buFont typeface="Arial" panose="020B0604020202020204" pitchFamily="34" charset="0"/>
              <a:buChar char="•"/>
            </a:pPr>
            <a:r>
              <a:rPr lang="tr-TR" sz="2000" dirty="0"/>
              <a:t>SGS BAŞVURU FORMU</a:t>
            </a:r>
          </a:p>
          <a:p>
            <a:pPr>
              <a:buFont typeface="Arial" panose="020B0604020202020204" pitchFamily="34" charset="0"/>
              <a:buChar char="•"/>
            </a:pPr>
            <a:r>
              <a:rPr lang="tr-TR" sz="2000" dirty="0"/>
              <a:t>PROFORMA INVOICE</a:t>
            </a:r>
          </a:p>
          <a:p>
            <a:pPr>
              <a:buFont typeface="Arial" panose="020B0604020202020204" pitchFamily="34" charset="0"/>
              <a:buChar char="•"/>
            </a:pPr>
            <a:r>
              <a:rPr lang="tr-TR" sz="2000" dirty="0"/>
              <a:t>ISO BELGELERİ</a:t>
            </a:r>
          </a:p>
          <a:p>
            <a:pPr>
              <a:buFont typeface="Arial" panose="020B0604020202020204" pitchFamily="34" charset="0"/>
              <a:buChar char="•"/>
            </a:pPr>
            <a:r>
              <a:rPr lang="tr-TR" sz="2000" dirty="0"/>
              <a:t>ÜRÜN ETİKET BİLGİSİ</a:t>
            </a:r>
          </a:p>
          <a:p>
            <a:pPr>
              <a:buFont typeface="Arial" panose="020B0604020202020204" pitchFamily="34" charset="0"/>
              <a:buChar char="•"/>
            </a:pPr>
            <a:r>
              <a:rPr lang="tr-TR" sz="2000" dirty="0"/>
              <a:t>TEST RAPORU 17025</a:t>
            </a:r>
          </a:p>
          <a:p>
            <a:pPr>
              <a:buFont typeface="Arial" panose="020B0604020202020204" pitchFamily="34" charset="0"/>
              <a:buChar char="•"/>
            </a:pPr>
            <a:r>
              <a:rPr lang="tr-TR" sz="2000" b="1" dirty="0"/>
              <a:t>Kapsam: </a:t>
            </a:r>
            <a:r>
              <a:rPr lang="tr-TR" sz="2000" dirty="0"/>
              <a:t>Medikal ve özel izinli ürünler hariç her şey kapsamda</a:t>
            </a:r>
          </a:p>
          <a:p>
            <a:pPr marL="0" indent="0">
              <a:buNone/>
            </a:pPr>
            <a:endParaRPr lang="tr-TR" b="1" dirty="0"/>
          </a:p>
          <a:p>
            <a:endParaRPr lang="tr-TR" dirty="0"/>
          </a:p>
        </p:txBody>
      </p:sp>
      <p:sp>
        <p:nvSpPr>
          <p:cNvPr id="8" name="Content Placeholder 7">
            <a:extLst>
              <a:ext uri="{FF2B5EF4-FFF2-40B4-BE49-F238E27FC236}">
                <a16:creationId xmlns:a16="http://schemas.microsoft.com/office/drawing/2014/main" id="{AA5CD139-2CAD-6C4C-DDD0-9551064B1D33}"/>
              </a:ext>
            </a:extLst>
          </p:cNvPr>
          <p:cNvSpPr>
            <a:spLocks noGrp="1"/>
          </p:cNvSpPr>
          <p:nvPr>
            <p:ph sz="quarter" idx="15"/>
          </p:nvPr>
        </p:nvSpPr>
        <p:spPr>
          <a:xfrm>
            <a:off x="7689018" y="2681928"/>
            <a:ext cx="3535527" cy="3433122"/>
          </a:xfrm>
        </p:spPr>
        <p:txBody>
          <a:bodyPr anchor="t"/>
          <a:lstStyle/>
          <a:p>
            <a:pPr marL="0" indent="0">
              <a:buNone/>
            </a:pPr>
            <a:r>
              <a:rPr lang="tr-TR" b="1" dirty="0"/>
              <a:t>   TANZANYA</a:t>
            </a:r>
          </a:p>
          <a:p>
            <a:pPr>
              <a:buFont typeface="Arial" panose="020B0604020202020204" pitchFamily="34" charset="0"/>
              <a:buChar char="•"/>
            </a:pPr>
            <a:r>
              <a:rPr lang="tr-TR" sz="2000" dirty="0"/>
              <a:t>SGS BAŞVURU FORMU</a:t>
            </a:r>
          </a:p>
          <a:p>
            <a:pPr>
              <a:buFont typeface="Arial" panose="020B0604020202020204" pitchFamily="34" charset="0"/>
              <a:buChar char="•"/>
            </a:pPr>
            <a:r>
              <a:rPr lang="tr-TR" sz="2000" dirty="0"/>
              <a:t>PROFORMA INVOICE</a:t>
            </a:r>
          </a:p>
          <a:p>
            <a:pPr>
              <a:buFont typeface="Arial" panose="020B0604020202020204" pitchFamily="34" charset="0"/>
              <a:buChar char="•"/>
            </a:pPr>
            <a:r>
              <a:rPr lang="tr-TR" sz="2000" dirty="0"/>
              <a:t>ISO BELGELERİ</a:t>
            </a:r>
          </a:p>
          <a:p>
            <a:pPr>
              <a:buFont typeface="Arial" panose="020B0604020202020204" pitchFamily="34" charset="0"/>
              <a:buChar char="•"/>
            </a:pPr>
            <a:r>
              <a:rPr lang="tr-TR" sz="2000" dirty="0"/>
              <a:t>ÜRÜN ETİKET BİLGİSİ</a:t>
            </a:r>
          </a:p>
          <a:p>
            <a:pPr>
              <a:buFont typeface="Arial" panose="020B0604020202020204" pitchFamily="34" charset="0"/>
              <a:buChar char="•"/>
            </a:pPr>
            <a:r>
              <a:rPr lang="tr-TR" sz="2000" dirty="0"/>
              <a:t>TEST RAPORU 17025</a:t>
            </a:r>
          </a:p>
          <a:p>
            <a:pPr>
              <a:buFont typeface="Arial" panose="020B0604020202020204" pitchFamily="34" charset="0"/>
              <a:buChar char="•"/>
            </a:pPr>
            <a:r>
              <a:rPr lang="tr-TR" sz="2000" b="1" dirty="0"/>
              <a:t>Kapsam: </a:t>
            </a:r>
            <a:r>
              <a:rPr lang="tr-TR" sz="2000" dirty="0"/>
              <a:t>Medikal ve özel izinli ürünler hariç her şey kapsamda</a:t>
            </a:r>
          </a:p>
          <a:p>
            <a:pPr marL="0" indent="0">
              <a:buNone/>
            </a:pPr>
            <a:endParaRPr lang="tr-TR" b="1" dirty="0"/>
          </a:p>
          <a:p>
            <a:endParaRPr lang="tr-TR" b="1" dirty="0"/>
          </a:p>
        </p:txBody>
      </p:sp>
      <p:pic>
        <p:nvPicPr>
          <p:cNvPr id="12" name="Picture Placeholder 2">
            <a:extLst>
              <a:ext uri="{FF2B5EF4-FFF2-40B4-BE49-F238E27FC236}">
                <a16:creationId xmlns:a16="http://schemas.microsoft.com/office/drawing/2014/main" id="{F21EE07C-0087-B632-92C2-14A4DBD682A7}"/>
              </a:ext>
            </a:extLst>
          </p:cNvPr>
          <p:cNvPicPr>
            <a:picLocks noGrp="1" noChangeAspect="1"/>
          </p:cNvPicPr>
          <p:nvPr>
            <p:ph type="pic" sz="quarter" idx="16"/>
          </p:nvPr>
        </p:nvPicPr>
        <p:blipFill rotWithShape="1">
          <a:blip r:embed="rId2"/>
          <a:srcRect t="12261" b="12261"/>
          <a:stretch/>
        </p:blipFill>
        <p:spPr>
          <a:xfrm>
            <a:off x="355600" y="631825"/>
            <a:ext cx="3535363"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3" name="Picture Placeholder 12">
            <a:extLst>
              <a:ext uri="{FF2B5EF4-FFF2-40B4-BE49-F238E27FC236}">
                <a16:creationId xmlns:a16="http://schemas.microsoft.com/office/drawing/2014/main" id="{B7EBE108-3D5B-D129-676C-69DCBD90F124}"/>
              </a:ext>
            </a:extLst>
          </p:cNvPr>
          <p:cNvPicPr>
            <a:picLocks noGrp="1" noChangeAspect="1"/>
          </p:cNvPicPr>
          <p:nvPr>
            <p:ph type="pic" sz="quarter" idx="18"/>
          </p:nvPr>
        </p:nvPicPr>
        <p:blipFill rotWithShape="1">
          <a:blip r:embed="rId3"/>
          <a:srcRect t="12832" b="12832"/>
          <a:stretch/>
        </p:blipFill>
        <p:spPr>
          <a:xfrm>
            <a:off x="7564438" y="631825"/>
            <a:ext cx="3536950"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1992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44BCBB6-D889-8EFE-5DC0-E8F9972B2175}"/>
              </a:ext>
            </a:extLst>
          </p:cNvPr>
          <p:cNvSpPr>
            <a:spLocks noGrp="1"/>
          </p:cNvSpPr>
          <p:nvPr>
            <p:ph sz="quarter" idx="13"/>
          </p:nvPr>
        </p:nvSpPr>
        <p:spPr>
          <a:xfrm>
            <a:off x="479427" y="2446978"/>
            <a:ext cx="3535527" cy="3677597"/>
          </a:xfrm>
        </p:spPr>
        <p:txBody>
          <a:bodyPr/>
          <a:lstStyle/>
          <a:p>
            <a:pPr marL="0" indent="0">
              <a:buNone/>
            </a:pPr>
            <a:r>
              <a:rPr lang="tr-TR" sz="2400" b="1" dirty="0"/>
              <a:t>BURUNDI</a:t>
            </a:r>
          </a:p>
          <a:p>
            <a:r>
              <a:rPr lang="tr-TR" sz="1600" dirty="0"/>
              <a:t>SGS BAŞVURU FORMU </a:t>
            </a:r>
            <a:r>
              <a:rPr lang="tr-TR" sz="1600" b="1" dirty="0"/>
              <a:t>(RFC)</a:t>
            </a:r>
          </a:p>
          <a:p>
            <a:r>
              <a:rPr lang="tr-TR" sz="1600" dirty="0"/>
              <a:t>PROFORMA INVOICE</a:t>
            </a:r>
          </a:p>
          <a:p>
            <a:r>
              <a:rPr lang="tr-TR" sz="1600" dirty="0"/>
              <a:t>ISO BELGELERİ</a:t>
            </a:r>
          </a:p>
          <a:p>
            <a:r>
              <a:rPr lang="tr-TR" sz="1600" dirty="0"/>
              <a:t>ÜRÜN ETİKET GÖRSELİ</a:t>
            </a:r>
          </a:p>
          <a:p>
            <a:r>
              <a:rPr lang="tr-TR" sz="1600" dirty="0"/>
              <a:t>İÇ TEST RAPORLARI</a:t>
            </a:r>
          </a:p>
          <a:p>
            <a:r>
              <a:rPr lang="tr-TR" sz="1600" b="1" dirty="0"/>
              <a:t>KAPSAM</a:t>
            </a:r>
            <a:r>
              <a:rPr lang="tr-TR" sz="1600" dirty="0"/>
              <a:t>; Medikal ve özel izinli ürün,firma dışında her ürün grubu kapsamdadır.</a:t>
            </a:r>
          </a:p>
          <a:p>
            <a:pPr marL="0" indent="0">
              <a:buNone/>
            </a:pPr>
            <a:r>
              <a:rPr lang="tr-TR" sz="1600" b="1" dirty="0"/>
              <a:t>			</a:t>
            </a:r>
          </a:p>
          <a:p>
            <a:endParaRPr lang="tr-TR" sz="1600" b="1" dirty="0"/>
          </a:p>
          <a:p>
            <a:endParaRPr lang="tr-TR" sz="1600" b="1" dirty="0"/>
          </a:p>
          <a:p>
            <a:endParaRPr lang="tr-TR" sz="1600" b="1" dirty="0"/>
          </a:p>
          <a:p>
            <a:endParaRPr lang="tr-TR" sz="1600" b="1" dirty="0"/>
          </a:p>
          <a:p>
            <a:endParaRPr lang="tr-TR" sz="1200" b="1" dirty="0"/>
          </a:p>
        </p:txBody>
      </p:sp>
      <p:sp>
        <p:nvSpPr>
          <p:cNvPr id="11" name="Content Placeholder 10">
            <a:extLst>
              <a:ext uri="{FF2B5EF4-FFF2-40B4-BE49-F238E27FC236}">
                <a16:creationId xmlns:a16="http://schemas.microsoft.com/office/drawing/2014/main" id="{AEE370AD-A96A-F46F-E187-968100CB90FA}"/>
              </a:ext>
            </a:extLst>
          </p:cNvPr>
          <p:cNvSpPr>
            <a:spLocks noGrp="1"/>
          </p:cNvSpPr>
          <p:nvPr>
            <p:ph sz="quarter" idx="14"/>
          </p:nvPr>
        </p:nvSpPr>
        <p:spPr>
          <a:xfrm>
            <a:off x="4328400" y="2446977"/>
            <a:ext cx="3535527" cy="3677597"/>
          </a:xfrm>
        </p:spPr>
        <p:txBody>
          <a:bodyPr/>
          <a:lstStyle/>
          <a:p>
            <a:pPr marL="0" indent="0">
              <a:buNone/>
            </a:pPr>
            <a:r>
              <a:rPr lang="tr-TR" dirty="0"/>
              <a:t> </a:t>
            </a:r>
            <a:r>
              <a:rPr lang="tr-TR" sz="2400" b="1" dirty="0"/>
              <a:t>GABON</a:t>
            </a:r>
          </a:p>
          <a:p>
            <a:r>
              <a:rPr lang="tr-TR" sz="1600" dirty="0"/>
              <a:t>SGS BAŞVURU FORMU </a:t>
            </a:r>
            <a:r>
              <a:rPr lang="tr-TR" sz="1600" b="1" dirty="0"/>
              <a:t>(RFC)</a:t>
            </a:r>
          </a:p>
          <a:p>
            <a:r>
              <a:rPr lang="tr-TR" sz="1600" dirty="0"/>
              <a:t>PROFORMA INVOICE</a:t>
            </a:r>
          </a:p>
          <a:p>
            <a:r>
              <a:rPr lang="tr-TR" sz="1600" dirty="0"/>
              <a:t>ISO BELGELERİ</a:t>
            </a:r>
          </a:p>
          <a:p>
            <a:r>
              <a:rPr lang="tr-TR" sz="1600" dirty="0"/>
              <a:t>ÜRÜN ETİKET GÖRSELİ</a:t>
            </a:r>
          </a:p>
          <a:p>
            <a:r>
              <a:rPr lang="tr-TR" sz="1600" dirty="0"/>
              <a:t>İÇ TEST RAPORLARI</a:t>
            </a:r>
          </a:p>
          <a:p>
            <a:r>
              <a:rPr lang="tr-TR" sz="1600" b="1" dirty="0"/>
              <a:t>ECTN; </a:t>
            </a:r>
            <a:r>
              <a:rPr lang="tr-TR" sz="1600" dirty="0"/>
              <a:t>Gümrüksel evrak.</a:t>
            </a:r>
          </a:p>
          <a:p>
            <a:r>
              <a:rPr lang="tr-TR" sz="1600" b="1" dirty="0"/>
              <a:t>Kapsam; </a:t>
            </a:r>
            <a:r>
              <a:rPr lang="tr-TR" sz="1600" dirty="0"/>
              <a:t>Medikal ve özel izin dışında her ürün grubu</a:t>
            </a:r>
          </a:p>
        </p:txBody>
      </p:sp>
      <p:sp>
        <p:nvSpPr>
          <p:cNvPr id="12" name="Content Placeholder 11">
            <a:extLst>
              <a:ext uri="{FF2B5EF4-FFF2-40B4-BE49-F238E27FC236}">
                <a16:creationId xmlns:a16="http://schemas.microsoft.com/office/drawing/2014/main" id="{16F87C49-0774-BD57-B537-3B4879108D25}"/>
              </a:ext>
            </a:extLst>
          </p:cNvPr>
          <p:cNvSpPr>
            <a:spLocks noGrp="1"/>
          </p:cNvSpPr>
          <p:nvPr>
            <p:ph sz="quarter" idx="15"/>
          </p:nvPr>
        </p:nvSpPr>
        <p:spPr>
          <a:xfrm>
            <a:off x="8289093" y="2446977"/>
            <a:ext cx="3535527" cy="3677597"/>
          </a:xfrm>
        </p:spPr>
        <p:txBody>
          <a:bodyPr/>
          <a:lstStyle/>
          <a:p>
            <a:pPr marL="0" indent="0">
              <a:buNone/>
            </a:pPr>
            <a:r>
              <a:rPr lang="tr-TR" dirty="0"/>
              <a:t>  </a:t>
            </a:r>
            <a:r>
              <a:rPr lang="tr-TR" sz="2400" b="1" dirty="0"/>
              <a:t>ZANZİBAR </a:t>
            </a:r>
          </a:p>
          <a:p>
            <a:r>
              <a:rPr lang="tr-TR" sz="1600" dirty="0"/>
              <a:t>SGS BAŞVURU FORMU </a:t>
            </a:r>
            <a:r>
              <a:rPr lang="tr-TR" sz="1600" b="1" dirty="0"/>
              <a:t>(RFC)</a:t>
            </a:r>
          </a:p>
          <a:p>
            <a:r>
              <a:rPr lang="tr-TR" sz="1600" dirty="0"/>
              <a:t>PROFORMA INVOICE</a:t>
            </a:r>
          </a:p>
          <a:p>
            <a:r>
              <a:rPr lang="tr-TR" sz="1600" dirty="0"/>
              <a:t>ISO BELGELERİ</a:t>
            </a:r>
          </a:p>
          <a:p>
            <a:r>
              <a:rPr lang="tr-TR" sz="1600" dirty="0"/>
              <a:t>ÜRÜN ETİKET GÖRSELİ</a:t>
            </a:r>
          </a:p>
          <a:p>
            <a:r>
              <a:rPr lang="tr-TR" sz="1600" dirty="0"/>
              <a:t>İÇ TEST RAPORLARI</a:t>
            </a:r>
          </a:p>
          <a:p>
            <a:r>
              <a:rPr lang="tr-TR" sz="1600" b="1" dirty="0"/>
              <a:t>KAPSAM</a:t>
            </a:r>
            <a:r>
              <a:rPr lang="tr-TR" sz="1600" dirty="0"/>
              <a:t>; Medikal ve özel izin dışında her ürün grubu</a:t>
            </a:r>
            <a:endParaRPr lang="tr-TR" sz="1600" b="1" dirty="0"/>
          </a:p>
        </p:txBody>
      </p:sp>
      <p:pic>
        <p:nvPicPr>
          <p:cNvPr id="16" name="Picture Placeholder 15">
            <a:extLst>
              <a:ext uri="{FF2B5EF4-FFF2-40B4-BE49-F238E27FC236}">
                <a16:creationId xmlns:a16="http://schemas.microsoft.com/office/drawing/2014/main" id="{9828746F-6A90-EE00-3E98-15AF0DAAA14C}"/>
              </a:ext>
            </a:extLst>
          </p:cNvPr>
          <p:cNvPicPr>
            <a:picLocks noGrp="1" noChangeAspect="1"/>
          </p:cNvPicPr>
          <p:nvPr>
            <p:ph type="pic" sz="quarter" idx="16"/>
          </p:nvPr>
        </p:nvPicPr>
        <p:blipFill rotWithShape="1">
          <a:blip r:embed="rId2"/>
          <a:srcRect t="8506" b="8506"/>
          <a:stretch/>
        </p:blipFill>
        <p:spPr>
          <a:xfrm>
            <a:off x="355600" y="498475"/>
            <a:ext cx="3535363"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7" name="Picture Placeholder 2">
            <a:extLst>
              <a:ext uri="{FF2B5EF4-FFF2-40B4-BE49-F238E27FC236}">
                <a16:creationId xmlns:a16="http://schemas.microsoft.com/office/drawing/2014/main" id="{0DAC8A36-E4E0-92D2-1DD0-89B3FBAE0564}"/>
              </a:ext>
            </a:extLst>
          </p:cNvPr>
          <p:cNvPicPr>
            <a:picLocks noGrp="1" noChangeAspect="1"/>
          </p:cNvPicPr>
          <p:nvPr>
            <p:ph type="pic" sz="quarter" idx="17"/>
          </p:nvPr>
        </p:nvPicPr>
        <p:blipFill rotWithShape="1">
          <a:blip r:embed="rId3"/>
          <a:srcRect t="16491" b="16491"/>
          <a:stretch/>
        </p:blipFill>
        <p:spPr>
          <a:xfrm>
            <a:off x="4328400" y="498475"/>
            <a:ext cx="3535363"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8" name="Picture Placeholder 2">
            <a:extLst>
              <a:ext uri="{FF2B5EF4-FFF2-40B4-BE49-F238E27FC236}">
                <a16:creationId xmlns:a16="http://schemas.microsoft.com/office/drawing/2014/main" id="{146400CE-24F8-C5F8-C322-F34BEE1337F5}"/>
              </a:ext>
            </a:extLst>
          </p:cNvPr>
          <p:cNvPicPr>
            <a:picLocks noGrp="1" noChangeAspect="1"/>
          </p:cNvPicPr>
          <p:nvPr>
            <p:ph type="pic" sz="quarter" idx="18"/>
          </p:nvPr>
        </p:nvPicPr>
        <p:blipFill rotWithShape="1">
          <a:blip r:embed="rId4"/>
          <a:srcRect t="12624" b="12624"/>
          <a:stretch/>
        </p:blipFill>
        <p:spPr>
          <a:xfrm>
            <a:off x="8174793" y="498475"/>
            <a:ext cx="3536950"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3909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DFBDF2E-6EF9-032D-7CE6-47D2481E7362}"/>
              </a:ext>
            </a:extLst>
          </p:cNvPr>
          <p:cNvSpPr>
            <a:spLocks noGrp="1"/>
          </p:cNvSpPr>
          <p:nvPr>
            <p:ph sz="quarter" idx="13"/>
          </p:nvPr>
        </p:nvSpPr>
        <p:spPr>
          <a:xfrm>
            <a:off x="479427" y="2710503"/>
            <a:ext cx="3535527" cy="3261672"/>
          </a:xfrm>
        </p:spPr>
        <p:txBody>
          <a:bodyPr/>
          <a:lstStyle/>
          <a:p>
            <a:pPr marL="0" indent="0">
              <a:buNone/>
            </a:pPr>
            <a:r>
              <a:rPr lang="tr-TR" dirty="0"/>
              <a:t>   </a:t>
            </a:r>
            <a:r>
              <a:rPr lang="tr-TR" sz="2400" b="1" dirty="0"/>
              <a:t>LİBYA</a:t>
            </a:r>
          </a:p>
          <a:p>
            <a:pPr>
              <a:buFont typeface="Arial" panose="020B0604020202020204" pitchFamily="34" charset="0"/>
              <a:buChar char="•"/>
            </a:pPr>
            <a:r>
              <a:rPr lang="tr-TR" sz="1800" dirty="0"/>
              <a:t>SGS BAŞVURU FORMU</a:t>
            </a:r>
          </a:p>
          <a:p>
            <a:pPr>
              <a:buFont typeface="Arial" panose="020B0604020202020204" pitchFamily="34" charset="0"/>
              <a:buChar char="•"/>
            </a:pPr>
            <a:r>
              <a:rPr lang="tr-TR" sz="1800" dirty="0"/>
              <a:t>PROFORMA INVOICE</a:t>
            </a:r>
          </a:p>
          <a:p>
            <a:pPr>
              <a:buFont typeface="Arial" panose="020B0604020202020204" pitchFamily="34" charset="0"/>
              <a:buChar char="•"/>
            </a:pPr>
            <a:r>
              <a:rPr lang="tr-TR" sz="1800" dirty="0"/>
              <a:t>LETTER OF CREDIT (AKREDİTİF)</a:t>
            </a:r>
            <a:endParaRPr lang="en-US" sz="1800" dirty="0"/>
          </a:p>
          <a:p>
            <a:r>
              <a:rPr lang="tr-TR" dirty="0"/>
              <a:t>ISO9001 BELGESİ</a:t>
            </a:r>
          </a:p>
        </p:txBody>
      </p:sp>
      <p:sp>
        <p:nvSpPr>
          <p:cNvPr id="7" name="Content Placeholder 6">
            <a:extLst>
              <a:ext uri="{FF2B5EF4-FFF2-40B4-BE49-F238E27FC236}">
                <a16:creationId xmlns:a16="http://schemas.microsoft.com/office/drawing/2014/main" id="{2DA0D50C-ECA1-4142-4E82-3590B0171DC8}"/>
              </a:ext>
            </a:extLst>
          </p:cNvPr>
          <p:cNvSpPr>
            <a:spLocks noGrp="1"/>
          </p:cNvSpPr>
          <p:nvPr>
            <p:ph sz="quarter" idx="14"/>
          </p:nvPr>
        </p:nvSpPr>
        <p:spPr>
          <a:xfrm>
            <a:off x="7273842" y="2710502"/>
            <a:ext cx="3535527" cy="3261673"/>
          </a:xfrm>
        </p:spPr>
        <p:txBody>
          <a:bodyPr/>
          <a:lstStyle/>
          <a:p>
            <a:pPr marL="0" indent="0">
              <a:buNone/>
            </a:pPr>
            <a:r>
              <a:rPr lang="tr-TR" dirty="0"/>
              <a:t>   </a:t>
            </a:r>
            <a:r>
              <a:rPr lang="tr-TR" b="1" dirty="0"/>
              <a:t>CEZAYİR</a:t>
            </a:r>
          </a:p>
          <a:p>
            <a:pPr>
              <a:buFont typeface="Arial" panose="020B0604020202020204" pitchFamily="34" charset="0"/>
              <a:buChar char="•"/>
            </a:pPr>
            <a:r>
              <a:rPr lang="tr-TR" sz="1800" dirty="0"/>
              <a:t>SGS BAŞVURU FORMU</a:t>
            </a:r>
          </a:p>
          <a:p>
            <a:pPr>
              <a:buFont typeface="Arial" panose="020B0604020202020204" pitchFamily="34" charset="0"/>
              <a:buChar char="•"/>
            </a:pPr>
            <a:r>
              <a:rPr lang="tr-TR" sz="1800" dirty="0"/>
              <a:t>PROFORMA INVOICE</a:t>
            </a:r>
          </a:p>
          <a:p>
            <a:pPr>
              <a:buFont typeface="Arial" panose="020B0604020202020204" pitchFamily="34" charset="0"/>
              <a:buChar char="•"/>
            </a:pPr>
            <a:r>
              <a:rPr lang="tr-TR" sz="1800" dirty="0"/>
              <a:t>ISO BELGELERİ</a:t>
            </a:r>
          </a:p>
          <a:p>
            <a:pPr>
              <a:buFont typeface="Arial" panose="020B0604020202020204" pitchFamily="34" charset="0"/>
              <a:buChar char="•"/>
            </a:pPr>
            <a:r>
              <a:rPr lang="tr-TR" sz="1800" dirty="0"/>
              <a:t>ETİKET BİLGİLERİNİN GÖRÜNDÜĞÜ ÜRÜN GÖRSELİ</a:t>
            </a:r>
          </a:p>
          <a:p>
            <a:pPr>
              <a:buFont typeface="Arial" panose="020B0604020202020204" pitchFamily="34" charset="0"/>
              <a:buChar char="•"/>
            </a:pPr>
            <a:r>
              <a:rPr lang="tr-TR" sz="1800" dirty="0"/>
              <a:t>ISO9001 BELGESİ</a:t>
            </a:r>
          </a:p>
          <a:p>
            <a:endParaRPr lang="tr-TR" dirty="0"/>
          </a:p>
        </p:txBody>
      </p:sp>
      <p:pic>
        <p:nvPicPr>
          <p:cNvPr id="12" name="Picture Placeholder 2">
            <a:extLst>
              <a:ext uri="{FF2B5EF4-FFF2-40B4-BE49-F238E27FC236}">
                <a16:creationId xmlns:a16="http://schemas.microsoft.com/office/drawing/2014/main" id="{6A60143D-B660-9D5E-1A49-BEBB866C1783}"/>
              </a:ext>
            </a:extLst>
          </p:cNvPr>
          <p:cNvPicPr>
            <a:picLocks noGrp="1" noChangeAspect="1"/>
          </p:cNvPicPr>
          <p:nvPr>
            <p:ph type="pic" sz="quarter" idx="16"/>
          </p:nvPr>
        </p:nvPicPr>
        <p:blipFill rotWithShape="1">
          <a:blip r:embed="rId2"/>
          <a:srcRect t="266" b="266"/>
          <a:stretch/>
        </p:blipFill>
        <p:spPr>
          <a:xfrm>
            <a:off x="293771" y="622300"/>
            <a:ext cx="3821030"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3" name="Picture Placeholder 12">
            <a:extLst>
              <a:ext uri="{FF2B5EF4-FFF2-40B4-BE49-F238E27FC236}">
                <a16:creationId xmlns:a16="http://schemas.microsoft.com/office/drawing/2014/main" id="{FE2D6BC6-CD72-230A-3326-BD318A14BC8D}"/>
              </a:ext>
            </a:extLst>
          </p:cNvPr>
          <p:cNvPicPr>
            <a:picLocks noGrp="1" noChangeAspect="1"/>
          </p:cNvPicPr>
          <p:nvPr>
            <p:ph type="pic" sz="quarter" idx="17"/>
          </p:nvPr>
        </p:nvPicPr>
        <p:blipFill rotWithShape="1">
          <a:blip r:embed="rId3"/>
          <a:srcRect t="12230" b="12230"/>
          <a:stretch/>
        </p:blipFill>
        <p:spPr>
          <a:xfrm>
            <a:off x="6951745" y="622300"/>
            <a:ext cx="3944855"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933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F7CF5E8-F359-BC40-907C-B82BDAAA572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KENYA</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a:extLst>
              <a:ext uri="{FF2B5EF4-FFF2-40B4-BE49-F238E27FC236}">
                <a16:creationId xmlns:a16="http://schemas.microsoft.com/office/drawing/2014/main" id="{9722069B-C891-45BB-BDB4-2144F682BADC}"/>
              </a:ext>
            </a:extLst>
          </p:cNvPr>
          <p:cNvPicPr>
            <a:picLocks noGrp="1" noChangeAspect="1"/>
          </p:cNvPicPr>
          <p:nvPr>
            <p:ph type="pic" sz="quarter" idx="10"/>
          </p:nvPr>
        </p:nvPicPr>
        <p:blipFill rotWithShape="1">
          <a:blip r:embed="rId3"/>
          <a:srcRect l="16740" r="1705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Content Placeholder 9">
            <a:extLst>
              <a:ext uri="{FF2B5EF4-FFF2-40B4-BE49-F238E27FC236}">
                <a16:creationId xmlns:a16="http://schemas.microsoft.com/office/drawing/2014/main" id="{ECAA3070-D818-4F87-83D4-0796C3A1BDE6}"/>
              </a:ext>
            </a:extLst>
          </p:cNvPr>
          <p:cNvSpPr>
            <a:spLocks noGrp="1"/>
          </p:cNvSpPr>
          <p:nvPr>
            <p:ph sz="quarter" idx="13"/>
          </p:nvPr>
        </p:nvSpPr>
        <p:spPr>
          <a:xfrm>
            <a:off x="311728" y="2701290"/>
            <a:ext cx="4571942" cy="3831341"/>
          </a:xfrm>
        </p:spPr>
        <p:txBody>
          <a:bodyPr vert="horz" lIns="91440" tIns="45720" rIns="91440" bIns="45720" rtlCol="0">
            <a:normAutofit/>
          </a:bodyPr>
          <a:lstStyle/>
          <a:p>
            <a:pPr marL="0" indent="0">
              <a:buNone/>
            </a:pPr>
            <a:r>
              <a:rPr lang="tr-TR" sz="2200" dirty="0"/>
              <a:t>COC alımı için istenen belgeler:</a:t>
            </a:r>
          </a:p>
          <a:p>
            <a:pPr>
              <a:buFont typeface="Arial" panose="020B0604020202020204" pitchFamily="34" charset="0"/>
              <a:buChar char="•"/>
            </a:pPr>
            <a:endParaRPr lang="tr-TR" sz="2200" dirty="0"/>
          </a:p>
          <a:p>
            <a:pPr>
              <a:buFont typeface="Arial" panose="020B0604020202020204" pitchFamily="34" charset="0"/>
              <a:buChar char="•"/>
            </a:pPr>
            <a:r>
              <a:rPr lang="tr-TR" sz="1500" dirty="0"/>
              <a:t>SGS BAŞVURU FORMU</a:t>
            </a:r>
          </a:p>
          <a:p>
            <a:pPr>
              <a:buFont typeface="Arial" panose="020B0604020202020204" pitchFamily="34" charset="0"/>
              <a:buChar char="•"/>
            </a:pPr>
            <a:r>
              <a:rPr lang="tr-TR" sz="1500" dirty="0"/>
              <a:t>PROFORMA INVOICE</a:t>
            </a:r>
          </a:p>
          <a:p>
            <a:pPr>
              <a:buFont typeface="Arial" panose="020B0604020202020204" pitchFamily="34" charset="0"/>
              <a:buChar char="•"/>
            </a:pPr>
            <a:r>
              <a:rPr lang="tr-TR" sz="1500" dirty="0"/>
              <a:t>ISO BELGELERİ</a:t>
            </a:r>
          </a:p>
          <a:p>
            <a:pPr>
              <a:buFont typeface="Arial" panose="020B0604020202020204" pitchFamily="34" charset="0"/>
              <a:buChar char="•"/>
            </a:pPr>
            <a:r>
              <a:rPr lang="tr-TR" sz="1500" dirty="0"/>
              <a:t>ETİKET BİLGİLERİNİN GÖRÜNDÜĞÜ ÜRÜN GÖRSELİ</a:t>
            </a:r>
          </a:p>
          <a:p>
            <a:pPr>
              <a:buFont typeface="Arial" panose="020B0604020202020204" pitchFamily="34" charset="0"/>
              <a:buChar char="•"/>
            </a:pPr>
            <a:r>
              <a:rPr lang="tr-TR" sz="1500" dirty="0"/>
              <a:t>TEST RAPORU (ISO 17025)</a:t>
            </a:r>
          </a:p>
          <a:p>
            <a:pPr>
              <a:buFont typeface="Arial" panose="020B0604020202020204" pitchFamily="34" charset="0"/>
              <a:buChar char="•"/>
            </a:pPr>
            <a:r>
              <a:rPr lang="tr-TR" sz="1500" b="1" dirty="0"/>
              <a:t>IDF</a:t>
            </a:r>
            <a:r>
              <a:rPr lang="tr-TR" sz="1500" dirty="0"/>
              <a:t> BELGESİ (KEBS)</a:t>
            </a:r>
          </a:p>
          <a:p>
            <a:pPr>
              <a:buFont typeface="Arial" panose="020B0604020202020204" pitchFamily="34" charset="0"/>
              <a:buChar char="•"/>
            </a:pPr>
            <a:r>
              <a:rPr lang="tr-TR" sz="1500" b="1" dirty="0"/>
              <a:t>KAPSAM</a:t>
            </a:r>
            <a:r>
              <a:rPr lang="tr-TR" sz="1500" dirty="0"/>
              <a:t>: Tüm ürün grupları</a:t>
            </a:r>
          </a:p>
        </p:txBody>
      </p:sp>
    </p:spTree>
    <p:extLst>
      <p:ext uri="{BB962C8B-B14F-4D97-AF65-F5344CB8AC3E}">
        <p14:creationId xmlns:p14="http://schemas.microsoft.com/office/powerpoint/2010/main" val="263467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FF7CDD-4D97-2B2B-9708-5BF54F3B3F68}"/>
              </a:ext>
            </a:extLst>
          </p:cNvPr>
          <p:cNvSpPr>
            <a:spLocks noGrp="1"/>
          </p:cNvSpPr>
          <p:nvPr>
            <p:ph sz="quarter" idx="13"/>
          </p:nvPr>
        </p:nvSpPr>
        <p:spPr>
          <a:xfrm>
            <a:off x="374486" y="2672403"/>
            <a:ext cx="3535527" cy="3480747"/>
          </a:xfrm>
        </p:spPr>
        <p:txBody>
          <a:bodyPr/>
          <a:lstStyle/>
          <a:p>
            <a:pPr marL="0" indent="0">
              <a:buNone/>
            </a:pPr>
            <a:r>
              <a:rPr lang="tr-TR" dirty="0"/>
              <a:t>   </a:t>
            </a:r>
            <a:r>
              <a:rPr lang="tr-TR" sz="2400" b="1" dirty="0"/>
              <a:t>FİLDİŞİ</a:t>
            </a:r>
          </a:p>
          <a:p>
            <a:pPr>
              <a:buFont typeface="Arial" panose="020B0604020202020204" pitchFamily="34" charset="0"/>
              <a:buChar char="•"/>
            </a:pPr>
            <a:r>
              <a:rPr lang="tr-TR" sz="1600" dirty="0"/>
              <a:t>SGS BAŞVURU FORMU</a:t>
            </a:r>
          </a:p>
          <a:p>
            <a:pPr>
              <a:buFont typeface="Arial" panose="020B0604020202020204" pitchFamily="34" charset="0"/>
              <a:buChar char="•"/>
            </a:pPr>
            <a:r>
              <a:rPr lang="tr-TR" sz="1600" dirty="0"/>
              <a:t>PROFORMA INVOICE</a:t>
            </a:r>
          </a:p>
          <a:p>
            <a:pPr>
              <a:buFont typeface="Arial" panose="020B0604020202020204" pitchFamily="34" charset="0"/>
              <a:buChar char="•"/>
            </a:pPr>
            <a:r>
              <a:rPr lang="tr-TR" sz="1600" dirty="0"/>
              <a:t>ISO BELGELERİ</a:t>
            </a:r>
          </a:p>
          <a:p>
            <a:pPr>
              <a:buFont typeface="Arial" panose="020B0604020202020204" pitchFamily="34" charset="0"/>
              <a:buChar char="•"/>
            </a:pPr>
            <a:r>
              <a:rPr lang="tr-TR" sz="1600" dirty="0"/>
              <a:t>ÜRÜN ETİKET BİLGİSİ</a:t>
            </a:r>
          </a:p>
          <a:p>
            <a:pPr>
              <a:buFont typeface="Arial" panose="020B0604020202020204" pitchFamily="34" charset="0"/>
              <a:buChar char="•"/>
            </a:pPr>
            <a:r>
              <a:rPr lang="tr-TR" sz="1600" dirty="0"/>
              <a:t>TEST RAPORU 17025</a:t>
            </a:r>
          </a:p>
          <a:p>
            <a:pPr>
              <a:buFont typeface="Arial" panose="020B0604020202020204" pitchFamily="34" charset="0"/>
              <a:buChar char="•"/>
            </a:pPr>
            <a:r>
              <a:rPr lang="tr-TR" sz="1600" b="1" dirty="0"/>
              <a:t>FDI</a:t>
            </a:r>
            <a:r>
              <a:rPr lang="tr-TR" sz="1600" dirty="0"/>
              <a:t> BELGESİ (</a:t>
            </a:r>
            <a:r>
              <a:rPr lang="fr-FR" sz="1600" dirty="0"/>
              <a:t>fiche de déclaration à l'importation</a:t>
            </a:r>
            <a:r>
              <a:rPr lang="tr-TR" sz="1600" dirty="0"/>
              <a:t>) Tic bakanlığı</a:t>
            </a:r>
          </a:p>
          <a:p>
            <a:pPr>
              <a:buFont typeface="Arial" panose="020B0604020202020204" pitchFamily="34" charset="0"/>
              <a:buChar char="•"/>
            </a:pPr>
            <a:r>
              <a:rPr lang="tr-TR" sz="1600" b="1" dirty="0"/>
              <a:t>Kapsam</a:t>
            </a:r>
            <a:r>
              <a:rPr lang="tr-TR" sz="1600" dirty="0"/>
              <a:t>: Özel izin dışında tüm ürünler kapsamdadır</a:t>
            </a:r>
            <a:endParaRPr lang="en-US" sz="1600" dirty="0"/>
          </a:p>
          <a:p>
            <a:endParaRPr lang="tr-TR" dirty="0"/>
          </a:p>
        </p:txBody>
      </p:sp>
      <p:sp>
        <p:nvSpPr>
          <p:cNvPr id="7" name="Content Placeholder 6">
            <a:extLst>
              <a:ext uri="{FF2B5EF4-FFF2-40B4-BE49-F238E27FC236}">
                <a16:creationId xmlns:a16="http://schemas.microsoft.com/office/drawing/2014/main" id="{6287205E-7BD7-0A5C-3BBE-7D9DEC0A0DCF}"/>
              </a:ext>
            </a:extLst>
          </p:cNvPr>
          <p:cNvSpPr>
            <a:spLocks noGrp="1"/>
          </p:cNvSpPr>
          <p:nvPr>
            <p:ph sz="quarter" idx="14"/>
          </p:nvPr>
        </p:nvSpPr>
        <p:spPr>
          <a:xfrm>
            <a:off x="4328400" y="2672403"/>
            <a:ext cx="3535527" cy="3480747"/>
          </a:xfrm>
        </p:spPr>
        <p:txBody>
          <a:bodyPr/>
          <a:lstStyle/>
          <a:p>
            <a:pPr marL="0" indent="0">
              <a:buNone/>
            </a:pPr>
            <a:r>
              <a:rPr lang="tr-TR" b="1" dirty="0"/>
              <a:t>   GÜNEY SUDAN</a:t>
            </a:r>
          </a:p>
          <a:p>
            <a:pPr>
              <a:buFont typeface="Arial" panose="020B0604020202020204" pitchFamily="34" charset="0"/>
              <a:buChar char="•"/>
            </a:pPr>
            <a:r>
              <a:rPr lang="tr-TR" sz="1600" dirty="0"/>
              <a:t>SGS BAŞVURU FORMU</a:t>
            </a:r>
          </a:p>
          <a:p>
            <a:pPr>
              <a:buFont typeface="Arial" panose="020B0604020202020204" pitchFamily="34" charset="0"/>
              <a:buChar char="•"/>
            </a:pPr>
            <a:r>
              <a:rPr lang="tr-TR" sz="1600" dirty="0"/>
              <a:t>PROFORMA INVOICE</a:t>
            </a:r>
          </a:p>
          <a:p>
            <a:pPr>
              <a:buFont typeface="Arial" panose="020B0604020202020204" pitchFamily="34" charset="0"/>
              <a:buChar char="•"/>
            </a:pPr>
            <a:r>
              <a:rPr lang="tr-TR" sz="1600" dirty="0"/>
              <a:t>ISO BELGELERİ</a:t>
            </a:r>
          </a:p>
          <a:p>
            <a:pPr>
              <a:buFont typeface="Arial" panose="020B0604020202020204" pitchFamily="34" charset="0"/>
              <a:buChar char="•"/>
            </a:pPr>
            <a:r>
              <a:rPr lang="tr-TR" sz="1600" dirty="0"/>
              <a:t>ÜRÜN ETİKET BİLGİSİ</a:t>
            </a:r>
          </a:p>
          <a:p>
            <a:pPr>
              <a:buFont typeface="Arial" panose="020B0604020202020204" pitchFamily="34" charset="0"/>
              <a:buChar char="•"/>
            </a:pPr>
            <a:r>
              <a:rPr lang="tr-TR" sz="1600" dirty="0"/>
              <a:t>TEST RAPORU 17025</a:t>
            </a:r>
          </a:p>
          <a:p>
            <a:pPr>
              <a:buFont typeface="Arial" panose="020B0604020202020204" pitchFamily="34" charset="0"/>
              <a:buChar char="•"/>
            </a:pPr>
            <a:r>
              <a:rPr lang="tr-TR" sz="1600" b="1" dirty="0"/>
              <a:t>Kapsam: </a:t>
            </a:r>
            <a:r>
              <a:rPr lang="tr-TR" sz="1600" dirty="0"/>
              <a:t>Gıda, tekstil, sanayi ürünleri</a:t>
            </a:r>
          </a:p>
          <a:p>
            <a:pPr marL="0" indent="0">
              <a:buNone/>
            </a:pPr>
            <a:endParaRPr lang="tr-TR" b="1" dirty="0"/>
          </a:p>
        </p:txBody>
      </p:sp>
      <p:sp>
        <p:nvSpPr>
          <p:cNvPr id="8" name="Content Placeholder 7">
            <a:extLst>
              <a:ext uri="{FF2B5EF4-FFF2-40B4-BE49-F238E27FC236}">
                <a16:creationId xmlns:a16="http://schemas.microsoft.com/office/drawing/2014/main" id="{DC1717F2-F795-41DC-DD32-59FBF4E9DC51}"/>
              </a:ext>
            </a:extLst>
          </p:cNvPr>
          <p:cNvSpPr>
            <a:spLocks noGrp="1"/>
          </p:cNvSpPr>
          <p:nvPr>
            <p:ph sz="quarter" idx="15"/>
          </p:nvPr>
        </p:nvSpPr>
        <p:spPr>
          <a:xfrm>
            <a:off x="8283412" y="2672402"/>
            <a:ext cx="3535527" cy="3480748"/>
          </a:xfrm>
        </p:spPr>
        <p:txBody>
          <a:bodyPr/>
          <a:lstStyle/>
          <a:p>
            <a:pPr marL="0" indent="0">
              <a:buNone/>
            </a:pPr>
            <a:r>
              <a:rPr lang="tr-TR" dirty="0"/>
              <a:t>   </a:t>
            </a:r>
            <a:r>
              <a:rPr lang="tr-TR" b="1" dirty="0"/>
              <a:t>ETİYOPYA</a:t>
            </a:r>
          </a:p>
          <a:p>
            <a:pPr>
              <a:buFont typeface="Arial" panose="020B0604020202020204" pitchFamily="34" charset="0"/>
              <a:buChar char="•"/>
            </a:pPr>
            <a:r>
              <a:rPr lang="tr-TR" sz="2000" dirty="0"/>
              <a:t>SGS BAŞVURU FORMU</a:t>
            </a:r>
          </a:p>
          <a:p>
            <a:pPr>
              <a:buFont typeface="Arial" panose="020B0604020202020204" pitchFamily="34" charset="0"/>
              <a:buChar char="•"/>
            </a:pPr>
            <a:r>
              <a:rPr lang="tr-TR" sz="2000" dirty="0"/>
              <a:t>PROFORMA INVOICE</a:t>
            </a:r>
          </a:p>
          <a:p>
            <a:pPr>
              <a:buFont typeface="Arial" panose="020B0604020202020204" pitchFamily="34" charset="0"/>
              <a:buChar char="•"/>
            </a:pPr>
            <a:r>
              <a:rPr lang="tr-TR" sz="2000" dirty="0"/>
              <a:t>ISO BELGELERİ</a:t>
            </a:r>
          </a:p>
          <a:p>
            <a:pPr>
              <a:buFont typeface="Arial" panose="020B0604020202020204" pitchFamily="34" charset="0"/>
              <a:buChar char="•"/>
            </a:pPr>
            <a:r>
              <a:rPr lang="tr-TR" sz="2000" dirty="0"/>
              <a:t>ÜRÜN ETİKET BİLGİSİ</a:t>
            </a:r>
          </a:p>
          <a:p>
            <a:pPr>
              <a:buFont typeface="Arial" panose="020B0604020202020204" pitchFamily="34" charset="0"/>
              <a:buChar char="•"/>
            </a:pPr>
            <a:r>
              <a:rPr lang="tr-TR" sz="2000" dirty="0"/>
              <a:t>TEST RAPORU 17025</a:t>
            </a:r>
          </a:p>
          <a:p>
            <a:pPr>
              <a:buFont typeface="Arial" panose="020B0604020202020204" pitchFamily="34" charset="0"/>
              <a:buChar char="•"/>
            </a:pPr>
            <a:r>
              <a:rPr lang="tr-TR" sz="2000" b="1" dirty="0"/>
              <a:t>Kapsam: </a:t>
            </a:r>
            <a:r>
              <a:rPr lang="tr-TR" sz="2000" dirty="0"/>
              <a:t>Ağırlıklı dalgıç pompa motorları, sulama sistemleri</a:t>
            </a:r>
          </a:p>
          <a:p>
            <a:endParaRPr lang="tr-TR" dirty="0"/>
          </a:p>
        </p:txBody>
      </p:sp>
      <p:pic>
        <p:nvPicPr>
          <p:cNvPr id="12" name="Picture Placeholder 2">
            <a:extLst>
              <a:ext uri="{FF2B5EF4-FFF2-40B4-BE49-F238E27FC236}">
                <a16:creationId xmlns:a16="http://schemas.microsoft.com/office/drawing/2014/main" id="{74905DF9-4DE6-E194-7CC5-F9C589223D74}"/>
              </a:ext>
            </a:extLst>
          </p:cNvPr>
          <p:cNvPicPr>
            <a:picLocks noGrp="1" noChangeAspect="1"/>
          </p:cNvPicPr>
          <p:nvPr>
            <p:ph type="pic" sz="quarter" idx="16"/>
          </p:nvPr>
        </p:nvPicPr>
        <p:blipFill rotWithShape="1">
          <a:blip r:embed="rId2"/>
          <a:srcRect t="12307" b="12307"/>
          <a:stretch/>
        </p:blipFill>
        <p:spPr>
          <a:xfrm>
            <a:off x="374650" y="631825"/>
            <a:ext cx="3535363" cy="1773238"/>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3" name="Picture Placeholder 2">
            <a:extLst>
              <a:ext uri="{FF2B5EF4-FFF2-40B4-BE49-F238E27FC236}">
                <a16:creationId xmlns:a16="http://schemas.microsoft.com/office/drawing/2014/main" id="{C04177A2-CB70-325D-3F60-47F05EC9BC60}"/>
              </a:ext>
            </a:extLst>
          </p:cNvPr>
          <p:cNvPicPr>
            <a:picLocks noGrp="1" noChangeAspect="1"/>
          </p:cNvPicPr>
          <p:nvPr>
            <p:ph type="pic" sz="quarter" idx="17"/>
          </p:nvPr>
        </p:nvPicPr>
        <p:blipFill rotWithShape="1">
          <a:blip r:embed="rId3"/>
          <a:srcRect t="205" b="205"/>
          <a:stretch/>
        </p:blipFill>
        <p:spPr>
          <a:xfrm>
            <a:off x="4328400" y="631825"/>
            <a:ext cx="3535363"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Picture Placeholder 2">
            <a:extLst>
              <a:ext uri="{FF2B5EF4-FFF2-40B4-BE49-F238E27FC236}">
                <a16:creationId xmlns:a16="http://schemas.microsoft.com/office/drawing/2014/main" id="{FC26D0E3-A4F6-257B-B1F6-4779A85A954C}"/>
              </a:ext>
            </a:extLst>
          </p:cNvPr>
          <p:cNvPicPr>
            <a:picLocks noGrp="1" noChangeAspect="1"/>
          </p:cNvPicPr>
          <p:nvPr>
            <p:ph type="pic" sz="quarter" idx="18"/>
          </p:nvPr>
        </p:nvPicPr>
        <p:blipFill rotWithShape="1">
          <a:blip r:embed="rId4"/>
          <a:srcRect t="228" b="228"/>
          <a:stretch/>
        </p:blipFill>
        <p:spPr>
          <a:xfrm>
            <a:off x="8281989" y="631825"/>
            <a:ext cx="3536950"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7593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0E9FD5B-E1A9-53B0-617B-369B4B7F24DB}"/>
              </a:ext>
            </a:extLst>
          </p:cNvPr>
          <p:cNvSpPr>
            <a:spLocks noGrp="1"/>
          </p:cNvSpPr>
          <p:nvPr>
            <p:ph sz="quarter" idx="13"/>
          </p:nvPr>
        </p:nvSpPr>
        <p:spPr>
          <a:xfrm>
            <a:off x="393702" y="2653353"/>
            <a:ext cx="3535527" cy="3490272"/>
          </a:xfrm>
        </p:spPr>
        <p:txBody>
          <a:bodyPr/>
          <a:lstStyle/>
          <a:p>
            <a:pPr marL="0" indent="0">
              <a:buNone/>
            </a:pPr>
            <a:r>
              <a:rPr lang="tr-TR" dirty="0"/>
              <a:t>   </a:t>
            </a:r>
            <a:r>
              <a:rPr lang="tr-TR" sz="2400" b="1" dirty="0"/>
              <a:t>KATAR</a:t>
            </a:r>
          </a:p>
          <a:p>
            <a:pPr>
              <a:buFont typeface="Arial" panose="020B0604020202020204" pitchFamily="34" charset="0"/>
              <a:buChar char="•"/>
            </a:pPr>
            <a:r>
              <a:rPr lang="tr-TR" sz="1800" dirty="0"/>
              <a:t>SGS BAŞVURU FORMU</a:t>
            </a:r>
          </a:p>
          <a:p>
            <a:pPr>
              <a:buFont typeface="Arial" panose="020B0604020202020204" pitchFamily="34" charset="0"/>
              <a:buChar char="•"/>
            </a:pPr>
            <a:r>
              <a:rPr lang="tr-TR" sz="1800" dirty="0"/>
              <a:t>PROFORMA INVOICE</a:t>
            </a:r>
          </a:p>
          <a:p>
            <a:pPr>
              <a:buFont typeface="Arial" panose="020B0604020202020204" pitchFamily="34" charset="0"/>
              <a:buChar char="•"/>
            </a:pPr>
            <a:r>
              <a:rPr lang="tr-TR" sz="1800" dirty="0"/>
              <a:t>ISO BELGELERİ</a:t>
            </a:r>
          </a:p>
          <a:p>
            <a:pPr>
              <a:buFont typeface="Arial" panose="020B0604020202020204" pitchFamily="34" charset="0"/>
              <a:buChar char="•"/>
            </a:pPr>
            <a:r>
              <a:rPr lang="tr-TR" sz="1800" dirty="0"/>
              <a:t>ÜRÜN ETİKET BİLGİSİ</a:t>
            </a:r>
          </a:p>
          <a:p>
            <a:pPr>
              <a:buFont typeface="Arial" panose="020B0604020202020204" pitchFamily="34" charset="0"/>
              <a:buChar char="•"/>
            </a:pPr>
            <a:r>
              <a:rPr lang="tr-TR" sz="1800" dirty="0"/>
              <a:t>TEST RAPORU 17025</a:t>
            </a:r>
          </a:p>
          <a:p>
            <a:pPr>
              <a:buFont typeface="Arial" panose="020B0604020202020204" pitchFamily="34" charset="0"/>
              <a:buChar char="•"/>
            </a:pPr>
            <a:r>
              <a:rPr lang="tr-TR" sz="1800" b="1" dirty="0"/>
              <a:t>Kapsam: </a:t>
            </a:r>
            <a:r>
              <a:rPr lang="tr-TR" sz="1800" dirty="0"/>
              <a:t>Gıda, Kozmetik, diğer ürün grupları sınırda kontrol</a:t>
            </a:r>
          </a:p>
          <a:p>
            <a:endParaRPr lang="tr-TR" dirty="0"/>
          </a:p>
        </p:txBody>
      </p:sp>
      <p:sp>
        <p:nvSpPr>
          <p:cNvPr id="7" name="Content Placeholder 6">
            <a:extLst>
              <a:ext uri="{FF2B5EF4-FFF2-40B4-BE49-F238E27FC236}">
                <a16:creationId xmlns:a16="http://schemas.microsoft.com/office/drawing/2014/main" id="{75D2E3E2-FA9E-D606-805E-1416DD0AA50B}"/>
              </a:ext>
            </a:extLst>
          </p:cNvPr>
          <p:cNvSpPr>
            <a:spLocks noGrp="1"/>
          </p:cNvSpPr>
          <p:nvPr>
            <p:ph sz="quarter" idx="14"/>
          </p:nvPr>
        </p:nvSpPr>
        <p:spPr>
          <a:xfrm>
            <a:off x="4328236" y="2653353"/>
            <a:ext cx="3535527" cy="3490272"/>
          </a:xfrm>
        </p:spPr>
        <p:txBody>
          <a:bodyPr/>
          <a:lstStyle/>
          <a:p>
            <a:pPr marL="0" indent="0">
              <a:buNone/>
            </a:pPr>
            <a:r>
              <a:rPr lang="tr-TR" dirty="0"/>
              <a:t>   </a:t>
            </a:r>
            <a:r>
              <a:rPr lang="tr-TR" b="1" dirty="0"/>
              <a:t>KUVEYT</a:t>
            </a:r>
          </a:p>
          <a:p>
            <a:pPr>
              <a:buFont typeface="Arial" panose="020B0604020202020204" pitchFamily="34" charset="0"/>
              <a:buChar char="•"/>
            </a:pPr>
            <a:r>
              <a:rPr lang="tr-TR" sz="2000" dirty="0"/>
              <a:t>SGS BAŞVURU FORMU</a:t>
            </a:r>
          </a:p>
          <a:p>
            <a:pPr>
              <a:buFont typeface="Arial" panose="020B0604020202020204" pitchFamily="34" charset="0"/>
              <a:buChar char="•"/>
            </a:pPr>
            <a:r>
              <a:rPr lang="tr-TR" sz="2000" dirty="0"/>
              <a:t>PROFORMA INVOICE</a:t>
            </a:r>
          </a:p>
          <a:p>
            <a:pPr>
              <a:buFont typeface="Arial" panose="020B0604020202020204" pitchFamily="34" charset="0"/>
              <a:buChar char="•"/>
            </a:pPr>
            <a:r>
              <a:rPr lang="tr-TR" sz="2000" dirty="0"/>
              <a:t>ISO BELGELERİ</a:t>
            </a:r>
          </a:p>
          <a:p>
            <a:pPr>
              <a:buFont typeface="Arial" panose="020B0604020202020204" pitchFamily="34" charset="0"/>
              <a:buChar char="•"/>
            </a:pPr>
            <a:r>
              <a:rPr lang="tr-TR" sz="2000" dirty="0"/>
              <a:t>ÜRÜN ETİKET BİLGİSİ</a:t>
            </a:r>
          </a:p>
          <a:p>
            <a:pPr>
              <a:buFont typeface="Arial" panose="020B0604020202020204" pitchFamily="34" charset="0"/>
              <a:buChar char="•"/>
            </a:pPr>
            <a:r>
              <a:rPr lang="tr-TR" sz="2000" dirty="0"/>
              <a:t>TEST RAPORU 17025</a:t>
            </a:r>
          </a:p>
          <a:p>
            <a:pPr>
              <a:buFont typeface="Arial" panose="020B0604020202020204" pitchFamily="34" charset="0"/>
              <a:buChar char="•"/>
            </a:pPr>
            <a:r>
              <a:rPr lang="tr-TR" sz="2000" b="1" dirty="0"/>
              <a:t>Kapsam: </a:t>
            </a:r>
            <a:r>
              <a:rPr lang="tr-TR" sz="2000" dirty="0"/>
              <a:t>Elektrikli ürün grupları ve deterjan kozmetik grubu</a:t>
            </a:r>
          </a:p>
          <a:p>
            <a:endParaRPr lang="tr-TR" dirty="0"/>
          </a:p>
        </p:txBody>
      </p:sp>
      <p:sp>
        <p:nvSpPr>
          <p:cNvPr id="8" name="Content Placeholder 7">
            <a:extLst>
              <a:ext uri="{FF2B5EF4-FFF2-40B4-BE49-F238E27FC236}">
                <a16:creationId xmlns:a16="http://schemas.microsoft.com/office/drawing/2014/main" id="{4C63E9ED-F482-8739-F18D-B586ACAA8840}"/>
              </a:ext>
            </a:extLst>
          </p:cNvPr>
          <p:cNvSpPr>
            <a:spLocks noGrp="1"/>
          </p:cNvSpPr>
          <p:nvPr>
            <p:ph sz="quarter" idx="15"/>
          </p:nvPr>
        </p:nvSpPr>
        <p:spPr>
          <a:xfrm>
            <a:off x="8175548" y="2653353"/>
            <a:ext cx="3740982" cy="3490272"/>
          </a:xfrm>
        </p:spPr>
        <p:txBody>
          <a:bodyPr/>
          <a:lstStyle/>
          <a:p>
            <a:pPr marL="0" indent="0">
              <a:buNone/>
            </a:pPr>
            <a:r>
              <a:rPr lang="tr-TR" sz="1800" dirty="0"/>
              <a:t>   </a:t>
            </a:r>
            <a:r>
              <a:rPr lang="tr-TR" sz="1800" b="1" dirty="0"/>
              <a:t>ORTA AFRİKA CUMHURİYETİ</a:t>
            </a:r>
          </a:p>
          <a:p>
            <a:pPr>
              <a:buFont typeface="Arial" panose="020B0604020202020204" pitchFamily="34" charset="0"/>
              <a:buChar char="•"/>
            </a:pPr>
            <a:r>
              <a:rPr lang="tr-TR" sz="1800" dirty="0"/>
              <a:t>SGS BAŞVURU FORMU</a:t>
            </a:r>
          </a:p>
          <a:p>
            <a:pPr>
              <a:buFont typeface="Arial" panose="020B0604020202020204" pitchFamily="34" charset="0"/>
              <a:buChar char="•"/>
            </a:pPr>
            <a:r>
              <a:rPr lang="tr-TR" sz="1800" dirty="0"/>
              <a:t>PROFORMA INVOICE</a:t>
            </a:r>
          </a:p>
          <a:p>
            <a:pPr>
              <a:buFont typeface="Arial" panose="020B0604020202020204" pitchFamily="34" charset="0"/>
              <a:buChar char="•"/>
            </a:pPr>
            <a:r>
              <a:rPr lang="tr-TR" sz="1800" dirty="0"/>
              <a:t>ISO BELGELERİ</a:t>
            </a:r>
          </a:p>
          <a:p>
            <a:pPr>
              <a:buFont typeface="Arial" panose="020B0604020202020204" pitchFamily="34" charset="0"/>
              <a:buChar char="•"/>
            </a:pPr>
            <a:r>
              <a:rPr lang="tr-TR" sz="1800" dirty="0"/>
              <a:t>ÜRÜN ETİKET BİLGİSİ</a:t>
            </a:r>
          </a:p>
          <a:p>
            <a:pPr>
              <a:buFont typeface="Arial" panose="020B0604020202020204" pitchFamily="34" charset="0"/>
              <a:buChar char="•"/>
            </a:pPr>
            <a:r>
              <a:rPr lang="tr-TR" sz="1800" dirty="0"/>
              <a:t>TEST RAPORU 17025</a:t>
            </a:r>
          </a:p>
          <a:p>
            <a:pPr>
              <a:buFont typeface="Arial" panose="020B0604020202020204" pitchFamily="34" charset="0"/>
              <a:buChar char="•"/>
            </a:pPr>
            <a:r>
              <a:rPr lang="tr-TR" sz="1800" b="1" dirty="0"/>
              <a:t>Kapsam: </a:t>
            </a:r>
            <a:r>
              <a:rPr lang="tr-TR" sz="1800" dirty="0"/>
              <a:t>Medikal ve özel izinli ürünler hariç her şey kapsamda</a:t>
            </a:r>
          </a:p>
          <a:p>
            <a:endParaRPr lang="tr-TR" sz="1800" dirty="0"/>
          </a:p>
        </p:txBody>
      </p:sp>
      <p:pic>
        <p:nvPicPr>
          <p:cNvPr id="12" name="Picture Placeholder 2">
            <a:extLst>
              <a:ext uri="{FF2B5EF4-FFF2-40B4-BE49-F238E27FC236}">
                <a16:creationId xmlns:a16="http://schemas.microsoft.com/office/drawing/2014/main" id="{A2FD16B0-7F84-ECFE-2287-B75A6079BF4B}"/>
              </a:ext>
            </a:extLst>
          </p:cNvPr>
          <p:cNvPicPr>
            <a:picLocks noGrp="1" noChangeAspect="1"/>
          </p:cNvPicPr>
          <p:nvPr>
            <p:ph type="pic" sz="quarter" idx="16"/>
          </p:nvPr>
        </p:nvPicPr>
        <p:blipFill rotWithShape="1">
          <a:blip r:embed="rId2"/>
          <a:srcRect l="9241" r="9241"/>
          <a:stretch/>
        </p:blipFill>
        <p:spPr>
          <a:xfrm>
            <a:off x="276226" y="603250"/>
            <a:ext cx="3535363"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3" name="Picture Placeholder 2">
            <a:extLst>
              <a:ext uri="{FF2B5EF4-FFF2-40B4-BE49-F238E27FC236}">
                <a16:creationId xmlns:a16="http://schemas.microsoft.com/office/drawing/2014/main" id="{F16CA4BA-B62B-0F74-2CE7-7B3ADA7751DD}"/>
              </a:ext>
            </a:extLst>
          </p:cNvPr>
          <p:cNvPicPr>
            <a:picLocks noGrp="1" noChangeAspect="1"/>
          </p:cNvPicPr>
          <p:nvPr>
            <p:ph type="pic" sz="quarter" idx="17"/>
          </p:nvPr>
        </p:nvPicPr>
        <p:blipFill rotWithShape="1">
          <a:blip r:embed="rId3"/>
          <a:srcRect t="446" b="446"/>
          <a:stretch/>
        </p:blipFill>
        <p:spPr>
          <a:xfrm>
            <a:off x="4225131" y="603250"/>
            <a:ext cx="3535363"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Picture Placeholder 2">
            <a:extLst>
              <a:ext uri="{FF2B5EF4-FFF2-40B4-BE49-F238E27FC236}">
                <a16:creationId xmlns:a16="http://schemas.microsoft.com/office/drawing/2014/main" id="{7B64B970-E9A9-703E-33CA-E68EA0A6285A}"/>
              </a:ext>
            </a:extLst>
          </p:cNvPr>
          <p:cNvPicPr>
            <a:picLocks noGrp="1" noChangeAspect="1"/>
          </p:cNvPicPr>
          <p:nvPr>
            <p:ph type="pic" sz="quarter" idx="18"/>
          </p:nvPr>
        </p:nvPicPr>
        <p:blipFill rotWithShape="1">
          <a:blip r:embed="rId4"/>
          <a:srcRect t="12081" b="12081"/>
          <a:stretch/>
        </p:blipFill>
        <p:spPr>
          <a:xfrm>
            <a:off x="8174793" y="603250"/>
            <a:ext cx="3741737" cy="17732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4333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F7CF5E8-F359-BC40-907C-B82BDAAA572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KAMERUN</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a:extLst>
              <a:ext uri="{FF2B5EF4-FFF2-40B4-BE49-F238E27FC236}">
                <a16:creationId xmlns:a16="http://schemas.microsoft.com/office/drawing/2014/main" id="{5795105D-9AF8-4A24-B4CD-11F7F9A679D2}"/>
              </a:ext>
            </a:extLst>
          </p:cNvPr>
          <p:cNvPicPr>
            <a:picLocks noGrp="1" noChangeAspect="1"/>
          </p:cNvPicPr>
          <p:nvPr>
            <p:ph type="pic" sz="quarter" idx="10"/>
          </p:nvPr>
        </p:nvPicPr>
        <p:blipFill rotWithShape="1">
          <a:blip r:embed="rId3"/>
          <a:srcRect l="25069" r="82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6" name="Content Placeholder 9">
            <a:extLst>
              <a:ext uri="{FF2B5EF4-FFF2-40B4-BE49-F238E27FC236}">
                <a16:creationId xmlns:a16="http://schemas.microsoft.com/office/drawing/2014/main" id="{A5AE3592-7106-4DCA-9A08-885571D905CD}"/>
              </a:ext>
            </a:extLst>
          </p:cNvPr>
          <p:cNvSpPr>
            <a:spLocks noGrp="1"/>
          </p:cNvSpPr>
          <p:nvPr>
            <p:ph sz="quarter" idx="13"/>
          </p:nvPr>
        </p:nvSpPr>
        <p:spPr>
          <a:xfrm>
            <a:off x="311728" y="2872899"/>
            <a:ext cx="4571942" cy="3320668"/>
          </a:xfrm>
        </p:spPr>
        <p:txBody>
          <a:bodyPr vert="horz" lIns="91440" tIns="45720" rIns="91440" bIns="45720" rtlCol="0">
            <a:normAutofit lnSpcReduction="10000"/>
          </a:bodyPr>
          <a:lstStyle/>
          <a:p>
            <a:pPr marL="0" indent="0">
              <a:buNone/>
            </a:pPr>
            <a:r>
              <a:rPr lang="tr-TR" sz="2200" dirty="0"/>
              <a:t>COC alımı için istenen belgeler:</a:t>
            </a:r>
          </a:p>
          <a:p>
            <a:pPr>
              <a:buFont typeface="Arial" panose="020B0604020202020204" pitchFamily="34" charset="0"/>
              <a:buChar char="•"/>
            </a:pPr>
            <a:endParaRPr lang="tr-TR" sz="2200" dirty="0"/>
          </a:p>
          <a:p>
            <a:pPr>
              <a:buFont typeface="Arial" panose="020B0604020202020204" pitchFamily="34" charset="0"/>
              <a:buChar char="•"/>
            </a:pPr>
            <a:r>
              <a:rPr lang="tr-TR" sz="1500" dirty="0"/>
              <a:t>SGS BAŞVURU FORMU</a:t>
            </a:r>
          </a:p>
          <a:p>
            <a:pPr>
              <a:buFont typeface="Arial" panose="020B0604020202020204" pitchFamily="34" charset="0"/>
              <a:buChar char="•"/>
            </a:pPr>
            <a:r>
              <a:rPr lang="tr-TR" sz="1500" dirty="0"/>
              <a:t>PROFORMA INVOICE</a:t>
            </a:r>
          </a:p>
          <a:p>
            <a:pPr>
              <a:buFont typeface="Arial" panose="020B0604020202020204" pitchFamily="34" charset="0"/>
              <a:buChar char="•"/>
            </a:pPr>
            <a:r>
              <a:rPr lang="tr-TR" sz="1500" dirty="0"/>
              <a:t>ISO BELGELERİ</a:t>
            </a:r>
          </a:p>
          <a:p>
            <a:pPr>
              <a:buFont typeface="Arial" panose="020B0604020202020204" pitchFamily="34" charset="0"/>
              <a:buChar char="•"/>
            </a:pPr>
            <a:r>
              <a:rPr lang="tr-TR" sz="1500" dirty="0"/>
              <a:t>ETİKET BİLGİLERİNİN GÖRÜNDÜĞÜ ÜRÜN GÖRSELİ</a:t>
            </a:r>
          </a:p>
          <a:p>
            <a:pPr>
              <a:buFont typeface="Arial" panose="020B0604020202020204" pitchFamily="34" charset="0"/>
              <a:buChar char="•"/>
            </a:pPr>
            <a:r>
              <a:rPr lang="tr-TR" sz="1500" dirty="0"/>
              <a:t>TEST RAPORU (firmaya ait iç test raporları kabul edilir)</a:t>
            </a:r>
          </a:p>
          <a:p>
            <a:pPr>
              <a:buFont typeface="Arial" panose="020B0604020202020204" pitchFamily="34" charset="0"/>
              <a:buChar char="•"/>
            </a:pPr>
            <a:r>
              <a:rPr lang="tr-TR" sz="1500" b="1" dirty="0"/>
              <a:t>IDN </a:t>
            </a:r>
            <a:r>
              <a:rPr lang="tr-TR" sz="1500" dirty="0"/>
              <a:t>belgesi</a:t>
            </a:r>
          </a:p>
          <a:p>
            <a:pPr>
              <a:buFont typeface="Arial" panose="020B0604020202020204" pitchFamily="34" charset="0"/>
              <a:buChar char="•"/>
            </a:pPr>
            <a:r>
              <a:rPr lang="tr-TR" sz="1500" b="1" dirty="0"/>
              <a:t>KAPSAM</a:t>
            </a:r>
            <a:r>
              <a:rPr lang="tr-TR" sz="1500" dirty="0"/>
              <a:t>: Tüm ürün grupları kapsamdadır</a:t>
            </a:r>
            <a:endParaRPr lang="en-US" sz="1500" dirty="0"/>
          </a:p>
        </p:txBody>
      </p:sp>
    </p:spTree>
    <p:extLst>
      <p:ext uri="{BB962C8B-B14F-4D97-AF65-F5344CB8AC3E}">
        <p14:creationId xmlns:p14="http://schemas.microsoft.com/office/powerpoint/2010/main" val="264067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2DF7C7-26E9-4637-9A1A-C036FE362A99}"/>
              </a:ext>
            </a:extLst>
          </p:cNvPr>
          <p:cNvSpPr>
            <a:spLocks noGrp="1"/>
          </p:cNvSpPr>
          <p:nvPr>
            <p:ph sz="quarter" idx="13"/>
          </p:nvPr>
        </p:nvSpPr>
        <p:spPr>
          <a:xfrm>
            <a:off x="479426" y="1304925"/>
            <a:ext cx="11335038" cy="5238750"/>
          </a:xfrm>
        </p:spPr>
        <p:txBody>
          <a:bodyPr/>
          <a:lstStyle/>
          <a:p>
            <a:pPr rtl="0"/>
            <a:r>
              <a:rPr lang="tr-TR" dirty="0"/>
              <a:t>SGS Suprevise Gözetme ve Etüd Kontrolleri Servisleri bilgilendirme</a:t>
            </a:r>
          </a:p>
          <a:p>
            <a:pPr marL="0" indent="0" rtl="0">
              <a:buNone/>
            </a:pPr>
            <a:endParaRPr lang="tr-TR" dirty="0"/>
          </a:p>
          <a:p>
            <a:pPr rtl="0"/>
            <a:r>
              <a:rPr lang="tr-TR" dirty="0"/>
              <a:t>COC (Certificate of Conformity) nedir?</a:t>
            </a:r>
          </a:p>
          <a:p>
            <a:pPr marL="0" indent="0" rtl="0">
              <a:buNone/>
            </a:pPr>
            <a:endParaRPr lang="tr-TR" dirty="0"/>
          </a:p>
          <a:p>
            <a:pPr rtl="0"/>
            <a:r>
              <a:rPr lang="tr-TR" dirty="0"/>
              <a:t>Certificate of Conformity(CoC) sertifikasının amacı</a:t>
            </a:r>
          </a:p>
          <a:p>
            <a:pPr rtl="0"/>
            <a:endParaRPr lang="tr-TR" dirty="0"/>
          </a:p>
          <a:p>
            <a:pPr rtl="0"/>
            <a:r>
              <a:rPr lang="tr-TR" dirty="0"/>
              <a:t>Zorunlu COC gerektiren ülkeler</a:t>
            </a:r>
          </a:p>
          <a:p>
            <a:pPr rtl="0"/>
            <a:endParaRPr lang="tr-TR" dirty="0"/>
          </a:p>
          <a:p>
            <a:pPr rtl="0"/>
            <a:r>
              <a:rPr lang="tr-TR" dirty="0"/>
              <a:t>COC temininde test raporu ve teknik süreçlerin incelenmesi (markalama,uygunluk vs)</a:t>
            </a:r>
          </a:p>
          <a:p>
            <a:pPr rtl="0"/>
            <a:endParaRPr lang="tr-TR" dirty="0"/>
          </a:p>
          <a:p>
            <a:pPr marL="0" indent="0" rtl="0">
              <a:buNone/>
            </a:pPr>
            <a:endParaRPr lang="tr-TR" dirty="0"/>
          </a:p>
          <a:p>
            <a:endParaRPr lang="tr-TR" dirty="0"/>
          </a:p>
        </p:txBody>
      </p:sp>
      <p:sp>
        <p:nvSpPr>
          <p:cNvPr id="2" name="Title 1">
            <a:extLst>
              <a:ext uri="{FF2B5EF4-FFF2-40B4-BE49-F238E27FC236}">
                <a16:creationId xmlns:a16="http://schemas.microsoft.com/office/drawing/2014/main" id="{F74E06E3-1977-2A42-9074-22F48B4A3282}"/>
              </a:ext>
            </a:extLst>
          </p:cNvPr>
          <p:cNvSpPr>
            <a:spLocks noGrp="1"/>
          </p:cNvSpPr>
          <p:nvPr>
            <p:ph type="title"/>
          </p:nvPr>
        </p:nvSpPr>
        <p:spPr/>
        <p:txBody>
          <a:bodyPr/>
          <a:lstStyle/>
          <a:p>
            <a:r>
              <a:rPr lang="tr-TR" dirty="0"/>
              <a:t>EĞİTİM KONULARI</a:t>
            </a:r>
            <a:endParaRPr lang="en-US" dirty="0"/>
          </a:p>
        </p:txBody>
      </p:sp>
    </p:spTree>
    <p:extLst>
      <p:ext uri="{BB962C8B-B14F-4D97-AF65-F5344CB8AC3E}">
        <p14:creationId xmlns:p14="http://schemas.microsoft.com/office/powerpoint/2010/main" val="139208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571888-8585-4E1B-A307-4EB033876154}"/>
              </a:ext>
            </a:extLst>
          </p:cNvPr>
          <p:cNvSpPr>
            <a:spLocks noGrp="1"/>
          </p:cNvSpPr>
          <p:nvPr>
            <p:ph sz="quarter" idx="13"/>
          </p:nvPr>
        </p:nvSpPr>
        <p:spPr>
          <a:xfrm>
            <a:off x="559351" y="5651511"/>
            <a:ext cx="5536649" cy="560604"/>
          </a:xfrm>
        </p:spPr>
        <p:txBody>
          <a:bodyPr/>
          <a:lstStyle/>
          <a:p>
            <a:r>
              <a:rPr lang="tr-TR" dirty="0">
                <a:hlinkClick r:id="rId2"/>
              </a:rPr>
              <a:t>https://exporter-portal.sgs.com/</a:t>
            </a:r>
            <a:r>
              <a:rPr lang="tr-TR" dirty="0"/>
              <a:t> </a:t>
            </a:r>
          </a:p>
        </p:txBody>
      </p:sp>
      <p:pic>
        <p:nvPicPr>
          <p:cNvPr id="8" name="Picture 7">
            <a:extLst>
              <a:ext uri="{FF2B5EF4-FFF2-40B4-BE49-F238E27FC236}">
                <a16:creationId xmlns:a16="http://schemas.microsoft.com/office/drawing/2014/main" id="{8A15AED2-0B85-409B-BD7A-82936B175A61}"/>
              </a:ext>
            </a:extLst>
          </p:cNvPr>
          <p:cNvPicPr>
            <a:picLocks noChangeAspect="1"/>
          </p:cNvPicPr>
          <p:nvPr/>
        </p:nvPicPr>
        <p:blipFill>
          <a:blip r:embed="rId3"/>
          <a:stretch>
            <a:fillRect/>
          </a:stretch>
        </p:blipFill>
        <p:spPr>
          <a:xfrm>
            <a:off x="945573" y="677564"/>
            <a:ext cx="10465404" cy="4798445"/>
          </a:xfrm>
          <a:prstGeom prst="rect">
            <a:avLst/>
          </a:prstGeom>
        </p:spPr>
      </p:pic>
    </p:spTree>
    <p:extLst>
      <p:ext uri="{BB962C8B-B14F-4D97-AF65-F5344CB8AC3E}">
        <p14:creationId xmlns:p14="http://schemas.microsoft.com/office/powerpoint/2010/main" val="371832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F7CF5E8-F359-BC40-907C-B82BDAAA572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SUUDİ ARABİSTAN</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a:extLst>
              <a:ext uri="{FF2B5EF4-FFF2-40B4-BE49-F238E27FC236}">
                <a16:creationId xmlns:a16="http://schemas.microsoft.com/office/drawing/2014/main" id="{C517C970-1BE7-4EE7-A036-8CB1F6534968}"/>
              </a:ext>
            </a:extLst>
          </p:cNvPr>
          <p:cNvPicPr>
            <a:picLocks noGrp="1" noChangeAspect="1"/>
          </p:cNvPicPr>
          <p:nvPr>
            <p:ph type="pic" sz="quarter" idx="10"/>
          </p:nvPr>
        </p:nvPicPr>
        <p:blipFill rotWithShape="1">
          <a:blip r:embed="rId3"/>
          <a:srcRect l="16621" r="166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Content Placeholder 9">
            <a:extLst>
              <a:ext uri="{FF2B5EF4-FFF2-40B4-BE49-F238E27FC236}">
                <a16:creationId xmlns:a16="http://schemas.microsoft.com/office/drawing/2014/main" id="{B0268E0B-4481-4E00-A1A8-C7DDEC26BE0F}"/>
              </a:ext>
            </a:extLst>
          </p:cNvPr>
          <p:cNvSpPr>
            <a:spLocks noGrp="1"/>
          </p:cNvSpPr>
          <p:nvPr>
            <p:ph sz="quarter" idx="13"/>
          </p:nvPr>
        </p:nvSpPr>
        <p:spPr>
          <a:xfrm>
            <a:off x="311728" y="2872899"/>
            <a:ext cx="4571942" cy="3320668"/>
          </a:xfrm>
        </p:spPr>
        <p:txBody>
          <a:bodyPr vert="horz" lIns="91440" tIns="45720" rIns="91440" bIns="45720" rtlCol="0">
            <a:normAutofit lnSpcReduction="10000"/>
          </a:bodyPr>
          <a:lstStyle/>
          <a:p>
            <a:pPr marL="0" indent="0">
              <a:buNone/>
            </a:pPr>
            <a:r>
              <a:rPr lang="tr-TR" sz="2200" dirty="0"/>
              <a:t>COC (SABER) alımı için istenen belgeler:</a:t>
            </a:r>
          </a:p>
          <a:p>
            <a:pPr>
              <a:buFont typeface="Arial" panose="020B0604020202020204" pitchFamily="34" charset="0"/>
              <a:buChar char="•"/>
            </a:pPr>
            <a:endParaRPr lang="tr-TR" sz="2200" dirty="0"/>
          </a:p>
          <a:p>
            <a:pPr>
              <a:buFont typeface="Arial" panose="020B0604020202020204" pitchFamily="34" charset="0"/>
              <a:buChar char="•"/>
            </a:pPr>
            <a:r>
              <a:rPr lang="tr-TR" sz="1500" dirty="0"/>
              <a:t>SGS BAŞVURU FORMU</a:t>
            </a:r>
          </a:p>
          <a:p>
            <a:pPr>
              <a:buFont typeface="Arial" panose="020B0604020202020204" pitchFamily="34" charset="0"/>
              <a:buChar char="•"/>
            </a:pPr>
            <a:r>
              <a:rPr lang="tr-TR" sz="1500" dirty="0"/>
              <a:t>PROFORMA INVOICE</a:t>
            </a:r>
          </a:p>
          <a:p>
            <a:pPr>
              <a:buFont typeface="Arial" panose="020B0604020202020204" pitchFamily="34" charset="0"/>
              <a:buChar char="•"/>
            </a:pPr>
            <a:r>
              <a:rPr lang="tr-TR" sz="1500" dirty="0"/>
              <a:t>ISO BELGELERİ</a:t>
            </a:r>
          </a:p>
          <a:p>
            <a:pPr>
              <a:buFont typeface="Arial" panose="020B0604020202020204" pitchFamily="34" charset="0"/>
              <a:buChar char="•"/>
            </a:pPr>
            <a:r>
              <a:rPr lang="tr-TR" sz="1500" dirty="0"/>
              <a:t>ETİKET BİLGİLERİNİN GÖRÜNDÜĞÜ ÜRÜN GÖRSELİ</a:t>
            </a:r>
          </a:p>
          <a:p>
            <a:pPr>
              <a:buFont typeface="Arial" panose="020B0604020202020204" pitchFamily="34" charset="0"/>
              <a:buChar char="•"/>
            </a:pPr>
            <a:r>
              <a:rPr lang="tr-TR" sz="1500" dirty="0"/>
              <a:t>TEST RAPORU (ISO 17025)</a:t>
            </a:r>
          </a:p>
          <a:p>
            <a:pPr>
              <a:buFont typeface="Arial" panose="020B0604020202020204" pitchFamily="34" charset="0"/>
              <a:buChar char="•"/>
            </a:pPr>
            <a:r>
              <a:rPr lang="tr-TR" sz="1500" b="1" dirty="0"/>
              <a:t>Kapsam</a:t>
            </a:r>
            <a:r>
              <a:rPr lang="tr-TR" sz="1500" dirty="0"/>
              <a:t>: saber.sa</a:t>
            </a:r>
          </a:p>
        </p:txBody>
      </p:sp>
    </p:spTree>
    <p:extLst>
      <p:ext uri="{BB962C8B-B14F-4D97-AF65-F5344CB8AC3E}">
        <p14:creationId xmlns:p14="http://schemas.microsoft.com/office/powerpoint/2010/main" val="392059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548D8F-835D-471B-A0E8-2492856CC237}"/>
              </a:ext>
            </a:extLst>
          </p:cNvPr>
          <p:cNvPicPr>
            <a:picLocks noChangeAspect="1"/>
          </p:cNvPicPr>
          <p:nvPr/>
        </p:nvPicPr>
        <p:blipFill>
          <a:blip r:embed="rId3"/>
          <a:stretch>
            <a:fillRect/>
          </a:stretch>
        </p:blipFill>
        <p:spPr>
          <a:xfrm>
            <a:off x="961375" y="643466"/>
            <a:ext cx="10269250" cy="5571067"/>
          </a:xfrm>
          <a:prstGeom prst="rect">
            <a:avLst/>
          </a:prstGeom>
        </p:spPr>
      </p:pic>
    </p:spTree>
    <p:extLst>
      <p:ext uri="{BB962C8B-B14F-4D97-AF65-F5344CB8AC3E}">
        <p14:creationId xmlns:p14="http://schemas.microsoft.com/office/powerpoint/2010/main" val="1532496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06E3-1977-2A42-9074-22F48B4A3282}"/>
              </a:ext>
            </a:extLst>
          </p:cNvPr>
          <p:cNvSpPr>
            <a:spLocks noGrp="1"/>
          </p:cNvSpPr>
          <p:nvPr>
            <p:ph type="title"/>
          </p:nvPr>
        </p:nvSpPr>
        <p:spPr>
          <a:xfrm>
            <a:off x="479426" y="614363"/>
            <a:ext cx="11218862" cy="488660"/>
          </a:xfrm>
        </p:spPr>
        <p:txBody>
          <a:bodyPr/>
          <a:lstStyle/>
          <a:p>
            <a:pPr lvl="0">
              <a:lnSpc>
                <a:spcPct val="107000"/>
              </a:lnSpc>
              <a:spcAft>
                <a:spcPts val="800"/>
              </a:spcAft>
            </a:pPr>
            <a:r>
              <a:rPr lang="tr-TR" sz="3200" dirty="0">
                <a:effectLst/>
                <a:latin typeface="+mj-lt"/>
                <a:ea typeface="Times New Roman" panose="02020603050405020304" pitchFamily="18" charset="0"/>
                <a:cs typeface="Times New Roman" panose="02020603050405020304" pitchFamily="18" charset="0"/>
              </a:rPr>
              <a:t>COC &amp; SABER ALIMINDA TEST RAPORU İNCELENMESİ</a:t>
            </a:r>
            <a:endParaRPr lang="tr-TR" sz="3200" dirty="0">
              <a:effectLst/>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1690B51-0A67-4C91-96B1-698754DDDC41}"/>
              </a:ext>
            </a:extLst>
          </p:cNvPr>
          <p:cNvPicPr>
            <a:picLocks noChangeAspect="1"/>
          </p:cNvPicPr>
          <p:nvPr/>
        </p:nvPicPr>
        <p:blipFill>
          <a:blip r:embed="rId3"/>
          <a:stretch>
            <a:fillRect/>
          </a:stretch>
        </p:blipFill>
        <p:spPr>
          <a:xfrm>
            <a:off x="479427" y="1328737"/>
            <a:ext cx="5142056" cy="4914900"/>
          </a:xfrm>
          <a:prstGeom prst="rect">
            <a:avLst/>
          </a:prstGeom>
        </p:spPr>
      </p:pic>
      <p:pic>
        <p:nvPicPr>
          <p:cNvPr id="13" name="Picture 12" descr="Table&#10;&#10;Description automatically generated">
            <a:extLst>
              <a:ext uri="{FF2B5EF4-FFF2-40B4-BE49-F238E27FC236}">
                <a16:creationId xmlns:a16="http://schemas.microsoft.com/office/drawing/2014/main" id="{CAAED8DE-C1AA-4E56-B858-8F2E6661C438}"/>
              </a:ext>
            </a:extLst>
          </p:cNvPr>
          <p:cNvPicPr>
            <a:picLocks noChangeAspect="1"/>
          </p:cNvPicPr>
          <p:nvPr/>
        </p:nvPicPr>
        <p:blipFill>
          <a:blip r:embed="rId4"/>
          <a:stretch>
            <a:fillRect/>
          </a:stretch>
        </p:blipFill>
        <p:spPr>
          <a:xfrm>
            <a:off x="5870865" y="1328738"/>
            <a:ext cx="5008202" cy="4914900"/>
          </a:xfrm>
          <a:prstGeom prst="rect">
            <a:avLst/>
          </a:prstGeom>
        </p:spPr>
      </p:pic>
    </p:spTree>
    <p:extLst>
      <p:ext uri="{BB962C8B-B14F-4D97-AF65-F5344CB8AC3E}">
        <p14:creationId xmlns:p14="http://schemas.microsoft.com/office/powerpoint/2010/main" val="236358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06E3-1977-2A42-9074-22F48B4A3282}"/>
              </a:ext>
            </a:extLst>
          </p:cNvPr>
          <p:cNvSpPr>
            <a:spLocks noGrp="1"/>
          </p:cNvSpPr>
          <p:nvPr>
            <p:ph type="title"/>
          </p:nvPr>
        </p:nvSpPr>
        <p:spPr>
          <a:xfrm>
            <a:off x="479426" y="614363"/>
            <a:ext cx="11218862" cy="1015599"/>
          </a:xfrm>
        </p:spPr>
        <p:txBody>
          <a:bodyPr/>
          <a:lstStyle/>
          <a:p>
            <a:pPr lvl="0">
              <a:lnSpc>
                <a:spcPct val="107000"/>
              </a:lnSpc>
              <a:spcAft>
                <a:spcPts val="800"/>
              </a:spcAft>
            </a:pPr>
            <a:r>
              <a:rPr lang="tr-TR" sz="3200" dirty="0">
                <a:effectLst/>
                <a:latin typeface="+mj-lt"/>
                <a:ea typeface="Times New Roman" panose="02020603050405020304" pitchFamily="18" charset="0"/>
                <a:cs typeface="Times New Roman" panose="02020603050405020304" pitchFamily="18" charset="0"/>
              </a:rPr>
              <a:t>COC ALIMINDA ETİKETLERİN ÜZERİNDE BULUNAN MARKALAMA BİLGİLERİNİN KONTROLÜ</a:t>
            </a:r>
            <a:endParaRPr lang="tr-TR" sz="3200" dirty="0">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0713CAA-E689-4A0F-80A2-29FDEDA43396}"/>
              </a:ext>
            </a:extLst>
          </p:cNvPr>
          <p:cNvPicPr/>
          <p:nvPr/>
        </p:nvPicPr>
        <p:blipFill>
          <a:blip r:embed="rId2"/>
          <a:stretch>
            <a:fillRect/>
          </a:stretch>
        </p:blipFill>
        <p:spPr>
          <a:xfrm>
            <a:off x="353204" y="2198976"/>
            <a:ext cx="4206604" cy="3787296"/>
          </a:xfrm>
          <a:prstGeom prst="rect">
            <a:avLst/>
          </a:prstGeom>
        </p:spPr>
      </p:pic>
      <p:pic>
        <p:nvPicPr>
          <p:cNvPr id="5" name="Picture 4">
            <a:extLst>
              <a:ext uri="{FF2B5EF4-FFF2-40B4-BE49-F238E27FC236}">
                <a16:creationId xmlns:a16="http://schemas.microsoft.com/office/drawing/2014/main" id="{37F7DB03-7102-4755-8210-FC2C0D283710}"/>
              </a:ext>
            </a:extLst>
          </p:cNvPr>
          <p:cNvPicPr/>
          <p:nvPr/>
        </p:nvPicPr>
        <p:blipFill>
          <a:blip r:embed="rId3"/>
          <a:stretch>
            <a:fillRect/>
          </a:stretch>
        </p:blipFill>
        <p:spPr>
          <a:xfrm>
            <a:off x="4960429" y="2198976"/>
            <a:ext cx="5951411" cy="3787296"/>
          </a:xfrm>
          <a:prstGeom prst="rect">
            <a:avLst/>
          </a:prstGeom>
        </p:spPr>
      </p:pic>
    </p:spTree>
    <p:extLst>
      <p:ext uri="{BB962C8B-B14F-4D97-AF65-F5344CB8AC3E}">
        <p14:creationId xmlns:p14="http://schemas.microsoft.com/office/powerpoint/2010/main" val="42354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16F5A6-7D96-4F88-7BA2-80BA0FF99047}"/>
              </a:ext>
            </a:extLst>
          </p:cNvPr>
          <p:cNvSpPr>
            <a:spLocks noGrp="1"/>
          </p:cNvSpPr>
          <p:nvPr>
            <p:ph type="title"/>
          </p:nvPr>
        </p:nvSpPr>
        <p:spPr>
          <a:xfrm>
            <a:off x="1662671" y="1124121"/>
            <a:ext cx="8462964" cy="1194265"/>
          </a:xfrm>
        </p:spPr>
        <p:txBody>
          <a:bodyPr/>
          <a:lstStyle/>
          <a:p>
            <a:pPr algn="ctr" rtl="0"/>
            <a:r>
              <a:rPr lang="tr-TR" dirty="0"/>
              <a:t>Suudi Arabistan Kozmetik Ürünler Hakkında Önemli Güncellemeler (FASEH)</a:t>
            </a:r>
          </a:p>
        </p:txBody>
      </p:sp>
      <p:sp>
        <p:nvSpPr>
          <p:cNvPr id="11" name="Content Placeholder 2">
            <a:extLst>
              <a:ext uri="{FF2B5EF4-FFF2-40B4-BE49-F238E27FC236}">
                <a16:creationId xmlns:a16="http://schemas.microsoft.com/office/drawing/2014/main" id="{1BE49F45-C59D-6C05-9461-FDB885BEE87E}"/>
              </a:ext>
            </a:extLst>
          </p:cNvPr>
          <p:cNvSpPr>
            <a:spLocks noGrp="1"/>
          </p:cNvSpPr>
          <p:nvPr>
            <p:ph sz="quarter" idx="13"/>
          </p:nvPr>
        </p:nvSpPr>
        <p:spPr>
          <a:xfrm>
            <a:off x="869575" y="2595845"/>
            <a:ext cx="8731625" cy="3649023"/>
          </a:xfrm>
        </p:spPr>
        <p:txBody>
          <a:bodyPr/>
          <a:lstStyle/>
          <a:p>
            <a:r>
              <a:rPr lang="tr-TR" dirty="0"/>
              <a:t>Numune Alma ve Test Süreci</a:t>
            </a:r>
            <a:br>
              <a:rPr lang="tr-TR" dirty="0"/>
            </a:br>
            <a:endParaRPr lang="tr-TR" dirty="0"/>
          </a:p>
          <a:p>
            <a:endParaRPr lang="tr-TR" dirty="0"/>
          </a:p>
          <a:p>
            <a:r>
              <a:rPr lang="tr-TR" dirty="0"/>
              <a:t>Yükleme Nezareti</a:t>
            </a:r>
          </a:p>
          <a:p>
            <a:endParaRPr lang="tr-TR" dirty="0"/>
          </a:p>
        </p:txBody>
      </p:sp>
    </p:spTree>
    <p:extLst>
      <p:ext uri="{BB962C8B-B14F-4D97-AF65-F5344CB8AC3E}">
        <p14:creationId xmlns:p14="http://schemas.microsoft.com/office/powerpoint/2010/main" val="42408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F0A9470-D79D-0D09-4DA5-096032FDA52F}"/>
              </a:ext>
            </a:extLst>
          </p:cNvPr>
          <p:cNvPicPr>
            <a:picLocks noGrp="1" noChangeAspect="1"/>
          </p:cNvPicPr>
          <p:nvPr>
            <p:ph type="pic" sz="quarter" idx="10"/>
          </p:nvPr>
        </p:nvPicPr>
        <p:blipFill>
          <a:blip r:embed="rId2"/>
          <a:stretch/>
        </p:blipFill>
        <p:spPr>
          <a:xfrm>
            <a:off x="2200148" y="1614791"/>
            <a:ext cx="7791703" cy="4599742"/>
          </a:xfrm>
          <a:prstGeom prst="rect">
            <a:avLst/>
          </a:prstGeom>
        </p:spPr>
      </p:pic>
      <p:sp>
        <p:nvSpPr>
          <p:cNvPr id="9" name="Title 2">
            <a:extLst>
              <a:ext uri="{FF2B5EF4-FFF2-40B4-BE49-F238E27FC236}">
                <a16:creationId xmlns:a16="http://schemas.microsoft.com/office/drawing/2014/main" id="{AE8B072C-DE1E-4404-028A-DF0F17C56697}"/>
              </a:ext>
            </a:extLst>
          </p:cNvPr>
          <p:cNvSpPr>
            <a:spLocks noGrp="1"/>
          </p:cNvSpPr>
          <p:nvPr>
            <p:ph type="title"/>
          </p:nvPr>
        </p:nvSpPr>
        <p:spPr>
          <a:xfrm>
            <a:off x="1528887" y="1017658"/>
            <a:ext cx="8462964" cy="1194265"/>
          </a:xfrm>
        </p:spPr>
        <p:txBody>
          <a:bodyPr/>
          <a:lstStyle/>
          <a:p>
            <a:pPr algn="ctr" rtl="0"/>
            <a:r>
              <a:rPr lang="tr-TR" dirty="0"/>
              <a:t>FASEH PORTAL</a:t>
            </a:r>
            <a:br>
              <a:rPr lang="tr-TR" dirty="0"/>
            </a:br>
            <a:endParaRPr lang="tr-TR" dirty="0"/>
          </a:p>
        </p:txBody>
      </p:sp>
    </p:spTree>
    <p:extLst>
      <p:ext uri="{BB962C8B-B14F-4D97-AF65-F5344CB8AC3E}">
        <p14:creationId xmlns:p14="http://schemas.microsoft.com/office/powerpoint/2010/main" val="198712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FC5F54-B1D4-9091-CEA4-3DD0AD4AEFA4}"/>
              </a:ext>
            </a:extLst>
          </p:cNvPr>
          <p:cNvPicPr>
            <a:picLocks noChangeAspect="1"/>
          </p:cNvPicPr>
          <p:nvPr/>
        </p:nvPicPr>
        <p:blipFill>
          <a:blip r:embed="rId2"/>
          <a:stretch>
            <a:fillRect/>
          </a:stretch>
        </p:blipFill>
        <p:spPr>
          <a:xfrm>
            <a:off x="643467" y="1482513"/>
            <a:ext cx="10905066" cy="4684280"/>
          </a:xfrm>
          <a:prstGeom prst="rect">
            <a:avLst/>
          </a:prstGeom>
        </p:spPr>
      </p:pic>
      <p:sp>
        <p:nvSpPr>
          <p:cNvPr id="7" name="Title 2">
            <a:extLst>
              <a:ext uri="{FF2B5EF4-FFF2-40B4-BE49-F238E27FC236}">
                <a16:creationId xmlns:a16="http://schemas.microsoft.com/office/drawing/2014/main" id="{D824D9F6-40AE-9370-E003-04CBF60B1715}"/>
              </a:ext>
            </a:extLst>
          </p:cNvPr>
          <p:cNvSpPr>
            <a:spLocks noGrp="1"/>
          </p:cNvSpPr>
          <p:nvPr>
            <p:ph type="title"/>
          </p:nvPr>
        </p:nvSpPr>
        <p:spPr>
          <a:xfrm>
            <a:off x="1244382" y="885381"/>
            <a:ext cx="8462964" cy="1194265"/>
          </a:xfrm>
        </p:spPr>
        <p:txBody>
          <a:bodyPr/>
          <a:lstStyle/>
          <a:p>
            <a:pPr algn="ctr" rtl="0"/>
            <a:r>
              <a:rPr lang="tr-TR" dirty="0"/>
              <a:t>GHAD PORTAL</a:t>
            </a:r>
            <a:br>
              <a:rPr lang="tr-TR" dirty="0"/>
            </a:br>
            <a:endParaRPr lang="tr-TR" dirty="0"/>
          </a:p>
        </p:txBody>
      </p:sp>
    </p:spTree>
    <p:extLst>
      <p:ext uri="{BB962C8B-B14F-4D97-AF65-F5344CB8AC3E}">
        <p14:creationId xmlns:p14="http://schemas.microsoft.com/office/powerpoint/2010/main" val="3275856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FC14C-BB0B-F7B3-142A-F2923BA77C5C}"/>
              </a:ext>
            </a:extLst>
          </p:cNvPr>
          <p:cNvSpPr>
            <a:spLocks noGrp="1"/>
          </p:cNvSpPr>
          <p:nvPr>
            <p:ph type="title"/>
          </p:nvPr>
        </p:nvSpPr>
        <p:spPr>
          <a:xfrm>
            <a:off x="479425" y="614364"/>
            <a:ext cx="6378575" cy="443198"/>
          </a:xfrm>
        </p:spPr>
        <p:txBody>
          <a:bodyPr/>
          <a:lstStyle/>
          <a:p>
            <a:r>
              <a:rPr lang="tr-TR" dirty="0">
                <a:latin typeface="+mn-lt"/>
              </a:rPr>
              <a:t>Kısaca COC Süreci </a:t>
            </a:r>
            <a:endParaRPr lang="en-US" dirty="0">
              <a:latin typeface="+mn-lt"/>
            </a:endParaRPr>
          </a:p>
        </p:txBody>
      </p:sp>
      <p:sp>
        <p:nvSpPr>
          <p:cNvPr id="4" name="Content Placeholder 3">
            <a:extLst>
              <a:ext uri="{FF2B5EF4-FFF2-40B4-BE49-F238E27FC236}">
                <a16:creationId xmlns:a16="http://schemas.microsoft.com/office/drawing/2014/main" id="{D2A60EBC-7220-6886-0156-BEC303C0A2BF}"/>
              </a:ext>
            </a:extLst>
          </p:cNvPr>
          <p:cNvSpPr>
            <a:spLocks noGrp="1"/>
          </p:cNvSpPr>
          <p:nvPr>
            <p:ph sz="quarter" idx="13"/>
          </p:nvPr>
        </p:nvSpPr>
        <p:spPr>
          <a:xfrm>
            <a:off x="42773" y="1479479"/>
            <a:ext cx="7702793" cy="4284323"/>
          </a:xfrm>
        </p:spPr>
        <p:txBody>
          <a:bodyPr/>
          <a:lstStyle/>
          <a:p>
            <a:pPr marL="914400" lvl="2" indent="0">
              <a:lnSpc>
                <a:spcPct val="150000"/>
              </a:lnSpc>
              <a:buNone/>
            </a:pPr>
            <a:r>
              <a:rPr lang="tr-TR" sz="2400" b="1" dirty="0">
                <a:solidFill>
                  <a:srgbClr val="C8C8C8"/>
                </a:solidFill>
              </a:rPr>
              <a:t>COC Başvuru (RFC + Proforma + Test raporu)</a:t>
            </a:r>
            <a:r>
              <a:rPr lang="tr-TR" sz="3000" b="1" dirty="0">
                <a:solidFill>
                  <a:srgbClr val="C8C8C8"/>
                </a:solidFill>
              </a:rPr>
              <a:t> </a:t>
            </a:r>
          </a:p>
          <a:p>
            <a:pPr marL="914400" lvl="2" indent="0">
              <a:lnSpc>
                <a:spcPct val="150000"/>
              </a:lnSpc>
              <a:buNone/>
            </a:pPr>
            <a:r>
              <a:rPr lang="tr-TR" sz="3000" b="1" dirty="0">
                <a:solidFill>
                  <a:srgbClr val="FF6600"/>
                </a:solidFill>
              </a:rPr>
              <a:t>Teknik İnceleme</a:t>
            </a:r>
          </a:p>
          <a:p>
            <a:pPr marL="914400" lvl="2" indent="0">
              <a:lnSpc>
                <a:spcPct val="150000"/>
              </a:lnSpc>
              <a:buNone/>
            </a:pPr>
            <a:r>
              <a:rPr lang="tr-TR" sz="3000" b="1" dirty="0">
                <a:solidFill>
                  <a:srgbClr val="C8C8C8"/>
                </a:solidFill>
              </a:rPr>
              <a:t>Gözetim – Markalama Kontrolü</a:t>
            </a:r>
          </a:p>
          <a:p>
            <a:pPr marL="914400" lvl="2" indent="0">
              <a:lnSpc>
                <a:spcPct val="150000"/>
              </a:lnSpc>
              <a:buNone/>
            </a:pPr>
            <a:r>
              <a:rPr lang="tr-TR" sz="3000" b="1" dirty="0">
                <a:solidFill>
                  <a:srgbClr val="C8C8C8"/>
                </a:solidFill>
              </a:rPr>
              <a:t>COC Yayımlanması</a:t>
            </a:r>
          </a:p>
          <a:p>
            <a:pPr marL="0" indent="0">
              <a:buNone/>
            </a:pPr>
            <a:endParaRPr lang="en-US" dirty="0"/>
          </a:p>
        </p:txBody>
      </p:sp>
      <p:sp>
        <p:nvSpPr>
          <p:cNvPr id="21" name="Arrow: U-Turn 20">
            <a:extLst>
              <a:ext uri="{FF2B5EF4-FFF2-40B4-BE49-F238E27FC236}">
                <a16:creationId xmlns:a16="http://schemas.microsoft.com/office/drawing/2014/main" id="{8D0B6F78-4E5F-D567-56DC-61D71090F463}"/>
              </a:ext>
            </a:extLst>
          </p:cNvPr>
          <p:cNvSpPr/>
          <p:nvPr/>
        </p:nvSpPr>
        <p:spPr>
          <a:xfrm>
            <a:off x="2065105" y="2106202"/>
            <a:ext cx="7520683" cy="443198"/>
          </a:xfrm>
          <a:prstGeom prst="uturnArrow">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ontent Placeholder 3">
            <a:extLst>
              <a:ext uri="{FF2B5EF4-FFF2-40B4-BE49-F238E27FC236}">
                <a16:creationId xmlns:a16="http://schemas.microsoft.com/office/drawing/2014/main" id="{37AF7808-D024-688B-C54D-13C769286F86}"/>
              </a:ext>
            </a:extLst>
          </p:cNvPr>
          <p:cNvSpPr txBox="1">
            <a:spLocks/>
          </p:cNvSpPr>
          <p:nvPr/>
        </p:nvSpPr>
        <p:spPr>
          <a:xfrm>
            <a:off x="7745566" y="2764857"/>
            <a:ext cx="4403661" cy="343215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b="1" dirty="0"/>
              <a:t>Test Raporu</a:t>
            </a:r>
          </a:p>
          <a:p>
            <a:r>
              <a:rPr lang="tr-TR" dirty="0"/>
              <a:t>Akredite (17025) Kuruluş Tarafından yayımlanmış </a:t>
            </a:r>
          </a:p>
          <a:p>
            <a:r>
              <a:rPr lang="tr-TR" dirty="0"/>
              <a:t>Zorunlu Parametreleri (Ülke Bazlı)</a:t>
            </a:r>
          </a:p>
          <a:p>
            <a:pPr lvl="1">
              <a:buClr>
                <a:srgbClr val="FF6600"/>
              </a:buClr>
            </a:pPr>
            <a:r>
              <a:rPr lang="tr-TR" dirty="0"/>
              <a:t>Tam / Eksiksiz içeren</a:t>
            </a:r>
          </a:p>
          <a:p>
            <a:r>
              <a:rPr lang="tr-TR" dirty="0"/>
              <a:t>Geçer Sonuç (PASS) Almış</a:t>
            </a:r>
          </a:p>
          <a:p>
            <a:pPr marL="0" indent="0">
              <a:buNone/>
            </a:pPr>
            <a:endParaRPr lang="tr-TR" dirty="0"/>
          </a:p>
          <a:p>
            <a:endParaRPr lang="tr-TR" dirty="0"/>
          </a:p>
        </p:txBody>
      </p:sp>
    </p:spTree>
    <p:extLst>
      <p:ext uri="{BB962C8B-B14F-4D97-AF65-F5344CB8AC3E}">
        <p14:creationId xmlns:p14="http://schemas.microsoft.com/office/powerpoint/2010/main" val="3449572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06E3-1977-2A42-9074-22F48B4A3282}"/>
              </a:ext>
            </a:extLst>
          </p:cNvPr>
          <p:cNvSpPr>
            <a:spLocks noGrp="1"/>
          </p:cNvSpPr>
          <p:nvPr>
            <p:ph type="title"/>
          </p:nvPr>
        </p:nvSpPr>
        <p:spPr>
          <a:xfrm>
            <a:off x="479426" y="614363"/>
            <a:ext cx="11218862" cy="427553"/>
          </a:xfrm>
        </p:spPr>
        <p:txBody>
          <a:bodyPr/>
          <a:lstStyle/>
          <a:p>
            <a:pPr lvl="0">
              <a:lnSpc>
                <a:spcPct val="107000"/>
              </a:lnSpc>
              <a:spcAft>
                <a:spcPts val="800"/>
              </a:spcAft>
            </a:pPr>
            <a:r>
              <a:rPr lang="tr-TR" sz="2800" dirty="0">
                <a:effectLst/>
                <a:latin typeface="+mj-lt"/>
                <a:ea typeface="Times New Roman" panose="02020603050405020304" pitchFamily="18" charset="0"/>
                <a:cs typeface="Times New Roman" panose="02020603050405020304" pitchFamily="18" charset="0"/>
              </a:rPr>
              <a:t>COC ALINMAZSA GÜMRÜKTE UYGULANAN CEZAİ İŞLEMLER</a:t>
            </a:r>
            <a:endParaRPr lang="tr-TR" sz="2800" dirty="0">
              <a:effectLst/>
              <a:latin typeface="+mj-l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59AA5C7-8E43-41B0-9181-8344BE9DE564}"/>
              </a:ext>
            </a:extLst>
          </p:cNvPr>
          <p:cNvSpPr>
            <a:spLocks noGrp="1"/>
          </p:cNvSpPr>
          <p:nvPr>
            <p:ph sz="quarter" idx="13"/>
          </p:nvPr>
        </p:nvSpPr>
        <p:spPr>
          <a:xfrm>
            <a:off x="385908" y="1667308"/>
            <a:ext cx="11221118" cy="4572000"/>
          </a:xfrm>
        </p:spPr>
        <p:txBody>
          <a:bodyPr/>
          <a:lstStyle/>
          <a:p>
            <a:r>
              <a:rPr lang="tr-TR" dirty="0"/>
              <a:t>Genelde COC olmadığı zamanda ülke gümrükler Commercial Invoice’da yer alan CFR Tutarının %15 ini ceza olarak kesiyorlar ve ürünleri çekme işlemine izin vermiyorlar</a:t>
            </a:r>
          </a:p>
          <a:p>
            <a:endParaRPr lang="tr-TR" dirty="0"/>
          </a:p>
          <a:p>
            <a:r>
              <a:rPr lang="tr-TR" dirty="0"/>
              <a:t>Ürünleri gümrükte tutarak demoraj oluşmasını sağlıyorlar</a:t>
            </a:r>
          </a:p>
          <a:p>
            <a:endParaRPr lang="tr-TR" dirty="0"/>
          </a:p>
          <a:p>
            <a:r>
              <a:rPr lang="tr-TR" dirty="0"/>
              <a:t>Bazı durumlarda imha edip masraf yansıtabiliyorlar</a:t>
            </a:r>
          </a:p>
          <a:p>
            <a:endParaRPr lang="tr-TR" dirty="0"/>
          </a:p>
          <a:p>
            <a:r>
              <a:rPr lang="tr-TR" dirty="0"/>
              <a:t>Bazı durumlarda re export edip, yani ihrac edilen ülkeye geri gönderip masraf yansıtabiliyorlar</a:t>
            </a:r>
          </a:p>
          <a:p>
            <a:endParaRPr lang="tr-TR" dirty="0"/>
          </a:p>
        </p:txBody>
      </p:sp>
    </p:spTree>
    <p:extLst>
      <p:ext uri="{BB962C8B-B14F-4D97-AF65-F5344CB8AC3E}">
        <p14:creationId xmlns:p14="http://schemas.microsoft.com/office/powerpoint/2010/main" val="210182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23A0-27FB-4778-A576-400BFB0610F3}"/>
              </a:ext>
            </a:extLst>
          </p:cNvPr>
          <p:cNvSpPr>
            <a:spLocks noGrp="1"/>
          </p:cNvSpPr>
          <p:nvPr>
            <p:ph type="title"/>
          </p:nvPr>
        </p:nvSpPr>
        <p:spPr/>
        <p:txBody>
          <a:bodyPr/>
          <a:lstStyle/>
          <a:p>
            <a:r>
              <a:rPr lang="tr-TR" dirty="0"/>
              <a:t>Tarihçe</a:t>
            </a:r>
          </a:p>
        </p:txBody>
      </p:sp>
      <p:sp>
        <p:nvSpPr>
          <p:cNvPr id="5" name="Oval 4">
            <a:extLst>
              <a:ext uri="{FF2B5EF4-FFF2-40B4-BE49-F238E27FC236}">
                <a16:creationId xmlns:a16="http://schemas.microsoft.com/office/drawing/2014/main" id="{A3607E65-45E3-4DE7-B324-2644634D6B2C}"/>
              </a:ext>
            </a:extLst>
          </p:cNvPr>
          <p:cNvSpPr/>
          <p:nvPr/>
        </p:nvSpPr>
        <p:spPr>
          <a:xfrm>
            <a:off x="461188" y="2729752"/>
            <a:ext cx="459783" cy="45978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74E4F052-4614-43D1-BE69-F35E69EF399A}"/>
              </a:ext>
            </a:extLst>
          </p:cNvPr>
          <p:cNvCxnSpPr>
            <a:cxnSpLocks/>
          </p:cNvCxnSpPr>
          <p:nvPr/>
        </p:nvCxnSpPr>
        <p:spPr>
          <a:xfrm>
            <a:off x="987803" y="2959644"/>
            <a:ext cx="9456100" cy="0"/>
          </a:xfrm>
          <a:prstGeom prst="line">
            <a:avLst/>
          </a:prstGeom>
          <a:ln w="76200" cap="sq">
            <a:solidFill>
              <a:schemeClr val="tx2"/>
            </a:solidFill>
            <a:miter lim="800000"/>
            <a:headEnd type="none" w="sm" len="sm"/>
            <a:tailEnd type="none" w="med" len="med"/>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3CB27FE5-ED8C-4A83-B6AF-32A8A9A81E73}"/>
              </a:ext>
            </a:extLst>
          </p:cNvPr>
          <p:cNvSpPr/>
          <p:nvPr/>
        </p:nvSpPr>
        <p:spPr>
          <a:xfrm>
            <a:off x="2629849" y="2747413"/>
            <a:ext cx="459783" cy="45978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43763BE-9B23-4529-BE99-87110A5B38CE}"/>
              </a:ext>
            </a:extLst>
          </p:cNvPr>
          <p:cNvSpPr/>
          <p:nvPr/>
        </p:nvSpPr>
        <p:spPr>
          <a:xfrm>
            <a:off x="4666833" y="2729752"/>
            <a:ext cx="459783" cy="45978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3651714-DBA1-4CE0-8519-841E1445EFB8}"/>
              </a:ext>
            </a:extLst>
          </p:cNvPr>
          <p:cNvSpPr/>
          <p:nvPr/>
        </p:nvSpPr>
        <p:spPr>
          <a:xfrm>
            <a:off x="7295277" y="2697395"/>
            <a:ext cx="459783" cy="45978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81AD9FC-D371-464A-99FC-3B85294FEAB5}"/>
              </a:ext>
            </a:extLst>
          </p:cNvPr>
          <p:cNvSpPr/>
          <p:nvPr/>
        </p:nvSpPr>
        <p:spPr>
          <a:xfrm>
            <a:off x="10057690" y="2674118"/>
            <a:ext cx="459783" cy="45978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00E7B49-7CCE-4E0D-9968-8F85784ABB39}"/>
              </a:ext>
            </a:extLst>
          </p:cNvPr>
          <p:cNvSpPr txBox="1"/>
          <p:nvPr/>
        </p:nvSpPr>
        <p:spPr>
          <a:xfrm>
            <a:off x="507549" y="2323222"/>
            <a:ext cx="1043895" cy="276999"/>
          </a:xfrm>
          <a:prstGeom prst="rect">
            <a:avLst/>
          </a:prstGeom>
          <a:noFill/>
        </p:spPr>
        <p:txBody>
          <a:bodyPr wrap="square" lIns="0" tIns="0" rIns="0" bIns="0" rtlCol="0">
            <a:spAutoFit/>
          </a:bodyPr>
          <a:lstStyle/>
          <a:p>
            <a:r>
              <a:rPr lang="en-US" b="1" dirty="0"/>
              <a:t>1878</a:t>
            </a:r>
          </a:p>
        </p:txBody>
      </p:sp>
      <p:sp>
        <p:nvSpPr>
          <p:cNvPr id="14" name="TextBox 13">
            <a:extLst>
              <a:ext uri="{FF2B5EF4-FFF2-40B4-BE49-F238E27FC236}">
                <a16:creationId xmlns:a16="http://schemas.microsoft.com/office/drawing/2014/main" id="{9957C349-E9B6-47D2-A3D0-FB466C83F1CA}"/>
              </a:ext>
            </a:extLst>
          </p:cNvPr>
          <p:cNvSpPr txBox="1"/>
          <p:nvPr/>
        </p:nvSpPr>
        <p:spPr>
          <a:xfrm>
            <a:off x="4666833" y="2015446"/>
            <a:ext cx="1220599" cy="553998"/>
          </a:xfrm>
          <a:prstGeom prst="rect">
            <a:avLst/>
          </a:prstGeom>
          <a:noFill/>
        </p:spPr>
        <p:txBody>
          <a:bodyPr wrap="square" lIns="0" tIns="0" rIns="0" bIns="0" rtlCol="0">
            <a:spAutoFit/>
          </a:bodyPr>
          <a:lstStyle/>
          <a:p>
            <a:r>
              <a:rPr lang="en-US" b="1" dirty="0"/>
              <a:t>20. </a:t>
            </a:r>
            <a:r>
              <a:rPr lang="en-US" b="1" dirty="0" err="1"/>
              <a:t>Yüzyıl</a:t>
            </a:r>
            <a:r>
              <a:rPr lang="en-US" b="1" dirty="0"/>
              <a:t> </a:t>
            </a:r>
            <a:r>
              <a:rPr lang="en-US" b="1" dirty="0" err="1"/>
              <a:t>Ortası</a:t>
            </a:r>
            <a:endParaRPr lang="en-US" b="1" dirty="0"/>
          </a:p>
        </p:txBody>
      </p:sp>
      <p:sp>
        <p:nvSpPr>
          <p:cNvPr id="15" name="TextBox 14">
            <a:extLst>
              <a:ext uri="{FF2B5EF4-FFF2-40B4-BE49-F238E27FC236}">
                <a16:creationId xmlns:a16="http://schemas.microsoft.com/office/drawing/2014/main" id="{A5D11D92-784B-4014-8D7D-52B40D3772BF}"/>
              </a:ext>
            </a:extLst>
          </p:cNvPr>
          <p:cNvSpPr txBox="1"/>
          <p:nvPr/>
        </p:nvSpPr>
        <p:spPr>
          <a:xfrm>
            <a:off x="7272089" y="2289271"/>
            <a:ext cx="965942" cy="276999"/>
          </a:xfrm>
          <a:prstGeom prst="rect">
            <a:avLst/>
          </a:prstGeom>
          <a:noFill/>
        </p:spPr>
        <p:txBody>
          <a:bodyPr wrap="square" lIns="0" tIns="0" rIns="0" bIns="0" rtlCol="0">
            <a:spAutoFit/>
          </a:bodyPr>
          <a:lstStyle/>
          <a:p>
            <a:r>
              <a:rPr lang="en-US" b="1" dirty="0"/>
              <a:t>1981</a:t>
            </a:r>
          </a:p>
        </p:txBody>
      </p:sp>
      <p:sp>
        <p:nvSpPr>
          <p:cNvPr id="16" name="TextBox 15">
            <a:extLst>
              <a:ext uri="{FF2B5EF4-FFF2-40B4-BE49-F238E27FC236}">
                <a16:creationId xmlns:a16="http://schemas.microsoft.com/office/drawing/2014/main" id="{D036B1AA-B53B-4768-A5DD-BF2539C091B3}"/>
              </a:ext>
            </a:extLst>
          </p:cNvPr>
          <p:cNvSpPr txBox="1"/>
          <p:nvPr/>
        </p:nvSpPr>
        <p:spPr>
          <a:xfrm>
            <a:off x="9984120" y="2323222"/>
            <a:ext cx="1379095" cy="276999"/>
          </a:xfrm>
          <a:prstGeom prst="rect">
            <a:avLst/>
          </a:prstGeom>
          <a:noFill/>
        </p:spPr>
        <p:txBody>
          <a:bodyPr wrap="square" lIns="0" tIns="0" rIns="0" bIns="0" rtlCol="0">
            <a:spAutoFit/>
          </a:bodyPr>
          <a:lstStyle/>
          <a:p>
            <a:r>
              <a:rPr lang="tr-TR" b="1" dirty="0"/>
              <a:t>Bugün</a:t>
            </a:r>
            <a:endParaRPr lang="en-US" b="1" dirty="0"/>
          </a:p>
        </p:txBody>
      </p:sp>
      <p:sp>
        <p:nvSpPr>
          <p:cNvPr id="17" name="Rectangle 16">
            <a:extLst>
              <a:ext uri="{FF2B5EF4-FFF2-40B4-BE49-F238E27FC236}">
                <a16:creationId xmlns:a16="http://schemas.microsoft.com/office/drawing/2014/main" id="{433D1412-2350-45F8-8438-2A2C897041FF}"/>
              </a:ext>
            </a:extLst>
          </p:cNvPr>
          <p:cNvSpPr/>
          <p:nvPr/>
        </p:nvSpPr>
        <p:spPr>
          <a:xfrm>
            <a:off x="461188" y="3411708"/>
            <a:ext cx="1420421" cy="437043"/>
          </a:xfrm>
          <a:prstGeom prst="rect">
            <a:avLst/>
          </a:prstGeom>
        </p:spPr>
        <p:txBody>
          <a:bodyPr wrap="square">
            <a:spAutoFit/>
          </a:bodyPr>
          <a:lstStyle/>
          <a:p>
            <a:pPr>
              <a:lnSpc>
                <a:spcPct val="80000"/>
              </a:lnSpc>
              <a:defRPr/>
            </a:pPr>
            <a:r>
              <a:rPr lang="en-US" sz="1400" dirty="0">
                <a:ea typeface="ＭＳ Ｐゴシック" charset="0"/>
                <a:cs typeface="Arial Narrow Bold"/>
              </a:rPr>
              <a:t>R</a:t>
            </a:r>
            <a:r>
              <a:rPr lang="tr-TR" sz="1400" dirty="0">
                <a:ea typeface="ＭＳ Ｐゴシック" charset="0"/>
                <a:cs typeface="Arial Narrow Bold"/>
              </a:rPr>
              <a:t>ouen’de kuruldu</a:t>
            </a:r>
            <a:endParaRPr lang="en-US" sz="1400" dirty="0">
              <a:ea typeface="ＭＳ Ｐゴシック" charset="0"/>
              <a:cs typeface="Arial Narrow Bold"/>
            </a:endParaRPr>
          </a:p>
        </p:txBody>
      </p:sp>
      <p:sp>
        <p:nvSpPr>
          <p:cNvPr id="18" name="Rectangle 17">
            <a:extLst>
              <a:ext uri="{FF2B5EF4-FFF2-40B4-BE49-F238E27FC236}">
                <a16:creationId xmlns:a16="http://schemas.microsoft.com/office/drawing/2014/main" id="{AECE00FA-C628-431B-8BB5-0B8A9A56AABD}"/>
              </a:ext>
            </a:extLst>
          </p:cNvPr>
          <p:cNvSpPr/>
          <p:nvPr/>
        </p:nvSpPr>
        <p:spPr>
          <a:xfrm>
            <a:off x="2308979" y="3371698"/>
            <a:ext cx="1561305" cy="2462213"/>
          </a:xfrm>
          <a:prstGeom prst="rect">
            <a:avLst/>
          </a:prstGeom>
        </p:spPr>
        <p:txBody>
          <a:bodyPr wrap="square">
            <a:spAutoFit/>
          </a:bodyPr>
          <a:lstStyle/>
          <a:p>
            <a:r>
              <a:rPr lang="tr-TR" sz="1400" dirty="0">
                <a:latin typeface="+mn-lt"/>
                <a:cs typeface="Arial" panose="020B0604020202020204" pitchFamily="34" charset="0"/>
              </a:rPr>
              <a:t>Yenilikçi tarımsal gözetim hizmetleri ile Avrupa tahıl ticaretine farklı bir boyut getirmiş, hizmetin tüm dünyaya yayılmasını sağlamıştır</a:t>
            </a:r>
            <a:endParaRPr lang="en-US" sz="1400" b="1" dirty="0">
              <a:solidFill>
                <a:schemeClr val="accent1"/>
              </a:solidFill>
              <a:latin typeface="+mn-lt"/>
              <a:cs typeface="Arial" panose="020B0604020202020204" pitchFamily="34" charset="0"/>
            </a:endParaRPr>
          </a:p>
        </p:txBody>
      </p:sp>
      <p:sp>
        <p:nvSpPr>
          <p:cNvPr id="19" name="Rectangle 18">
            <a:extLst>
              <a:ext uri="{FF2B5EF4-FFF2-40B4-BE49-F238E27FC236}">
                <a16:creationId xmlns:a16="http://schemas.microsoft.com/office/drawing/2014/main" id="{3EF32F54-7660-4204-ADBA-1FF889B8B0ED}"/>
              </a:ext>
            </a:extLst>
          </p:cNvPr>
          <p:cNvSpPr/>
          <p:nvPr/>
        </p:nvSpPr>
        <p:spPr>
          <a:xfrm>
            <a:off x="4460375" y="3419427"/>
            <a:ext cx="1332481" cy="2462213"/>
          </a:xfrm>
          <a:prstGeom prst="rect">
            <a:avLst/>
          </a:prstGeom>
        </p:spPr>
        <p:txBody>
          <a:bodyPr wrap="square">
            <a:spAutoFit/>
          </a:bodyPr>
          <a:lstStyle/>
          <a:p>
            <a:r>
              <a:rPr lang="tr-TR" sz="1400" dirty="0">
                <a:latin typeface="+mn-lt"/>
                <a:cs typeface="Arial" panose="020B0604020202020204" pitchFamily="34" charset="0"/>
              </a:rPr>
              <a:t>Endüstriyel hizmetler</a:t>
            </a:r>
            <a:r>
              <a:rPr lang="en-GB" sz="1400" dirty="0">
                <a:latin typeface="+mn-lt"/>
                <a:cs typeface="Arial" panose="020B0604020202020204" pitchFamily="34" charset="0"/>
              </a:rPr>
              <a:t>,</a:t>
            </a:r>
          </a:p>
          <a:p>
            <a:r>
              <a:rPr lang="en-GB" sz="1400" dirty="0">
                <a:latin typeface="+mn-lt"/>
                <a:cs typeface="Arial" panose="020B0604020202020204" pitchFamily="34" charset="0"/>
              </a:rPr>
              <a:t>m</a:t>
            </a:r>
            <a:r>
              <a:rPr lang="tr-TR" sz="1400" dirty="0">
                <a:latin typeface="+mn-lt"/>
                <a:cs typeface="Arial" panose="020B0604020202020204" pitchFamily="34" charset="0"/>
              </a:rPr>
              <a:t>aden</a:t>
            </a:r>
            <a:r>
              <a:rPr lang="en-GB" sz="1400" dirty="0">
                <a:latin typeface="+mn-lt"/>
                <a:cs typeface="Arial" panose="020B0604020202020204" pitchFamily="34" charset="0"/>
              </a:rPr>
              <a:t>, </a:t>
            </a:r>
            <a:r>
              <a:rPr lang="tr-TR" sz="1400" dirty="0">
                <a:latin typeface="+mn-lt"/>
                <a:cs typeface="Arial" panose="020B0604020202020204" pitchFamily="34" charset="0"/>
              </a:rPr>
              <a:t>petrol, gaz ve kimyasallar gibi farklı sektörlerde </a:t>
            </a:r>
            <a:endParaRPr lang="en-GB" sz="1400" dirty="0">
              <a:latin typeface="+mn-lt"/>
              <a:cs typeface="Arial" panose="020B0604020202020204" pitchFamily="34" charset="0"/>
            </a:endParaRPr>
          </a:p>
          <a:p>
            <a:r>
              <a:rPr lang="tr-TR" sz="1400" dirty="0">
                <a:latin typeface="+mn-lt"/>
                <a:cs typeface="Arial" panose="020B0604020202020204" pitchFamily="34" charset="0"/>
              </a:rPr>
              <a:t>gözetim, denetim ve test hizmetleri vermektedir</a:t>
            </a:r>
            <a:endParaRPr lang="en-GB" sz="1400" dirty="0">
              <a:latin typeface="+mn-lt"/>
              <a:cs typeface="Arial" panose="020B0604020202020204" pitchFamily="34" charset="0"/>
            </a:endParaRPr>
          </a:p>
        </p:txBody>
      </p:sp>
      <p:sp>
        <p:nvSpPr>
          <p:cNvPr id="20" name="Rectangle 19">
            <a:extLst>
              <a:ext uri="{FF2B5EF4-FFF2-40B4-BE49-F238E27FC236}">
                <a16:creationId xmlns:a16="http://schemas.microsoft.com/office/drawing/2014/main" id="{1982B35E-E992-4407-8E26-0B66653C7CAC}"/>
              </a:ext>
            </a:extLst>
          </p:cNvPr>
          <p:cNvSpPr/>
          <p:nvPr/>
        </p:nvSpPr>
        <p:spPr>
          <a:xfrm>
            <a:off x="7018460" y="3371698"/>
            <a:ext cx="1473200" cy="954107"/>
          </a:xfrm>
          <a:prstGeom prst="rect">
            <a:avLst/>
          </a:prstGeom>
        </p:spPr>
        <p:txBody>
          <a:bodyPr wrap="square">
            <a:spAutoFit/>
          </a:bodyPr>
          <a:lstStyle/>
          <a:p>
            <a:r>
              <a:rPr lang="tr-TR" sz="1400" dirty="0">
                <a:latin typeface="+mn-lt"/>
                <a:cs typeface="Arial" panose="020B0604020202020204" pitchFamily="34" charset="0"/>
              </a:rPr>
              <a:t>İsviçre Menkul Kıymetler Borsası’nda yerini aldı</a:t>
            </a:r>
            <a:endParaRPr lang="en-US" sz="1400" b="1" dirty="0">
              <a:solidFill>
                <a:schemeClr val="accent1"/>
              </a:solidFill>
              <a:latin typeface="+mn-lt"/>
              <a:ea typeface="ＭＳ Ｐゴシック" charset="0"/>
              <a:cs typeface="Arial" panose="020B0604020202020204" pitchFamily="34" charset="0"/>
            </a:endParaRPr>
          </a:p>
        </p:txBody>
      </p:sp>
      <p:sp>
        <p:nvSpPr>
          <p:cNvPr id="21" name="Rectangle 20">
            <a:extLst>
              <a:ext uri="{FF2B5EF4-FFF2-40B4-BE49-F238E27FC236}">
                <a16:creationId xmlns:a16="http://schemas.microsoft.com/office/drawing/2014/main" id="{9A5CE6E1-AE1B-4F7F-A99E-93F8DFFCE933}"/>
              </a:ext>
            </a:extLst>
          </p:cNvPr>
          <p:cNvSpPr/>
          <p:nvPr/>
        </p:nvSpPr>
        <p:spPr>
          <a:xfrm>
            <a:off x="9682592" y="3396150"/>
            <a:ext cx="1332481" cy="2246769"/>
          </a:xfrm>
          <a:prstGeom prst="rect">
            <a:avLst/>
          </a:prstGeom>
        </p:spPr>
        <p:txBody>
          <a:bodyPr wrap="square">
            <a:spAutoFit/>
          </a:bodyPr>
          <a:lstStyle/>
          <a:p>
            <a:r>
              <a:rPr lang="tr-TR" sz="1400" dirty="0">
                <a:latin typeface="Arial" panose="020B0604020202020204" pitchFamily="34" charset="0"/>
                <a:cs typeface="Arial" panose="020B0604020202020204" pitchFamily="34" charset="0"/>
              </a:rPr>
              <a:t>Kuruluşların her gün karşılaştığı karmaşık sorunlara çözüm üretmekte sektörünün lideri konumundadır</a:t>
            </a:r>
            <a:endParaRPr lang="en-US" sz="1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681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0CE685C-9E4F-184B-8AA2-3AD15F50FB7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E1EF6822-DBD2-5A4E-A911-D81F12E0C5AF}"/>
              </a:ext>
            </a:extLst>
          </p:cNvPr>
          <p:cNvSpPr>
            <a:spLocks noGrp="1"/>
          </p:cNvSpPr>
          <p:nvPr>
            <p:ph type="title"/>
          </p:nvPr>
        </p:nvSpPr>
        <p:spPr>
          <a:xfrm>
            <a:off x="5100637" y="957264"/>
            <a:ext cx="6611937" cy="857249"/>
          </a:xfrm>
        </p:spPr>
        <p:txBody>
          <a:bodyPr/>
          <a:lstStyle/>
          <a:p>
            <a:r>
              <a:rPr lang="tr-TR" sz="5400" dirty="0"/>
              <a:t>    Teşekkür ederiz..</a:t>
            </a:r>
            <a:endParaRPr lang="en-US" sz="5400" dirty="0"/>
          </a:p>
        </p:txBody>
      </p:sp>
      <p:sp>
        <p:nvSpPr>
          <p:cNvPr id="9" name="Text Placeholder 8">
            <a:extLst>
              <a:ext uri="{FF2B5EF4-FFF2-40B4-BE49-F238E27FC236}">
                <a16:creationId xmlns:a16="http://schemas.microsoft.com/office/drawing/2014/main" id="{25E4563E-5664-B14D-A58C-75B707722E91}"/>
              </a:ext>
            </a:extLst>
          </p:cNvPr>
          <p:cNvSpPr>
            <a:spLocks noGrp="1"/>
          </p:cNvSpPr>
          <p:nvPr>
            <p:ph sz="quarter" idx="13"/>
          </p:nvPr>
        </p:nvSpPr>
        <p:spPr>
          <a:xfrm>
            <a:off x="6674502" y="2166708"/>
            <a:ext cx="3272984" cy="2829354"/>
          </a:xfrm>
        </p:spPr>
        <p:txBody>
          <a:bodyPr/>
          <a:lstStyle/>
          <a:p>
            <a:pPr marL="0" lvl="0" indent="0" algn="ctr">
              <a:buNone/>
            </a:pPr>
            <a:endParaRPr lang="tr-TR" u="sng" dirty="0">
              <a:solidFill>
                <a:schemeClr val="accent3"/>
              </a:solidFill>
            </a:endParaRPr>
          </a:p>
          <a:p>
            <a:pPr marL="0" lvl="0" indent="0" algn="ctr">
              <a:buNone/>
            </a:pPr>
            <a:r>
              <a:rPr lang="tr-TR" u="sng" dirty="0">
                <a:solidFill>
                  <a:schemeClr val="accent3"/>
                </a:solidFill>
              </a:rPr>
              <a:t>Cesur ÖZTÜRK</a:t>
            </a:r>
          </a:p>
          <a:p>
            <a:pPr marL="0" indent="0" algn="ctr">
              <a:buNone/>
            </a:pPr>
            <a:r>
              <a:rPr lang="tr-TR" u="sng" dirty="0">
                <a:solidFill>
                  <a:schemeClr val="accent3"/>
                </a:solidFill>
              </a:rPr>
              <a:t>Cesur.ozturk@sgs.com </a:t>
            </a:r>
          </a:p>
          <a:p>
            <a:pPr marL="0" lvl="0" indent="0" algn="ctr">
              <a:buNone/>
            </a:pPr>
            <a:r>
              <a:rPr lang="sv-SE" dirty="0">
                <a:solidFill>
                  <a:schemeClr val="accent3"/>
                </a:solidFill>
              </a:rPr>
              <a:t>+90 530 </a:t>
            </a:r>
            <a:r>
              <a:rPr lang="tr-TR" dirty="0">
                <a:solidFill>
                  <a:schemeClr val="accent3"/>
                </a:solidFill>
              </a:rPr>
              <a:t>925 61 33</a:t>
            </a:r>
            <a:r>
              <a:rPr lang="sv-SE" dirty="0">
                <a:solidFill>
                  <a:schemeClr val="accent3"/>
                </a:solidFill>
              </a:rPr>
              <a:t> </a:t>
            </a:r>
            <a:endParaRPr lang="tr-TR" dirty="0">
              <a:solidFill>
                <a:schemeClr val="accent3"/>
              </a:solidFill>
            </a:endParaRPr>
          </a:p>
          <a:p>
            <a:pPr marL="0" lvl="0" indent="0" algn="ctr">
              <a:buNone/>
            </a:pPr>
            <a:r>
              <a:rPr lang="tr-TR" dirty="0">
                <a:solidFill>
                  <a:schemeClr val="accent3"/>
                </a:solidFill>
              </a:rPr>
              <a:t>+90 212 368 40 00</a:t>
            </a:r>
          </a:p>
          <a:p>
            <a:pPr marL="0" indent="0" algn="ctr">
              <a:buNone/>
            </a:pPr>
            <a:r>
              <a:rPr lang="en-US" dirty="0">
                <a:solidFill>
                  <a:schemeClr val="accent3"/>
                </a:solidFill>
              </a:rPr>
              <a:t>www.sgs.com</a:t>
            </a:r>
            <a:r>
              <a:rPr lang="tr-TR" dirty="0">
                <a:solidFill>
                  <a:schemeClr val="accent3"/>
                </a:solidFill>
              </a:rPr>
              <a:t>.tr</a:t>
            </a:r>
            <a:endParaRPr lang="en-US" dirty="0">
              <a:solidFill>
                <a:schemeClr val="accent3"/>
              </a:solidFill>
            </a:endParaRPr>
          </a:p>
        </p:txBody>
      </p:sp>
      <p:sp>
        <p:nvSpPr>
          <p:cNvPr id="5" name="Graphic 14">
            <a:hlinkClick r:id="rId4"/>
            <a:extLst>
              <a:ext uri="{FF2B5EF4-FFF2-40B4-BE49-F238E27FC236}">
                <a16:creationId xmlns:a16="http://schemas.microsoft.com/office/drawing/2014/main" id="{4BFF1099-FFE1-574A-9EDA-65437F52F392}"/>
              </a:ext>
            </a:extLst>
          </p:cNvPr>
          <p:cNvSpPr>
            <a:spLocks noChangeAspect="1"/>
          </p:cNvSpPr>
          <p:nvPr/>
        </p:nvSpPr>
        <p:spPr>
          <a:xfrm>
            <a:off x="7979038" y="5433707"/>
            <a:ext cx="392367" cy="392659"/>
          </a:xfrm>
          <a:custGeom>
            <a:avLst/>
            <a:gdLst>
              <a:gd name="connsiteX0" fmla="*/ 0 w 672701"/>
              <a:gd name="connsiteY0" fmla="*/ 0 h 672701"/>
              <a:gd name="connsiteX1" fmla="*/ 0 w 672701"/>
              <a:gd name="connsiteY1" fmla="*/ 672702 h 672701"/>
              <a:gd name="connsiteX2" fmla="*/ 358255 w 672701"/>
              <a:gd name="connsiteY2" fmla="*/ 672702 h 672701"/>
              <a:gd name="connsiteX3" fmla="*/ 358255 w 672701"/>
              <a:gd name="connsiteY3" fmla="*/ 412851 h 672701"/>
              <a:gd name="connsiteX4" fmla="*/ 270678 w 672701"/>
              <a:gd name="connsiteY4" fmla="*/ 412851 h 672701"/>
              <a:gd name="connsiteX5" fmla="*/ 270678 w 672701"/>
              <a:gd name="connsiteY5" fmla="*/ 306773 h 672701"/>
              <a:gd name="connsiteX6" fmla="*/ 358255 w 672701"/>
              <a:gd name="connsiteY6" fmla="*/ 306773 h 672701"/>
              <a:gd name="connsiteX7" fmla="*/ 358255 w 672701"/>
              <a:gd name="connsiteY7" fmla="*/ 217686 h 672701"/>
              <a:gd name="connsiteX8" fmla="*/ 475567 w 672701"/>
              <a:gd name="connsiteY8" fmla="*/ 100373 h 672701"/>
              <a:gd name="connsiteX9" fmla="*/ 567122 w 672701"/>
              <a:gd name="connsiteY9" fmla="*/ 100373 h 672701"/>
              <a:gd name="connsiteX10" fmla="*/ 567122 w 672701"/>
              <a:gd name="connsiteY10" fmla="*/ 195761 h 672701"/>
              <a:gd name="connsiteX11" fmla="*/ 501610 w 672701"/>
              <a:gd name="connsiteY11" fmla="*/ 195761 h 672701"/>
              <a:gd name="connsiteX12" fmla="*/ 464333 w 672701"/>
              <a:gd name="connsiteY12" fmla="*/ 233039 h 672701"/>
              <a:gd name="connsiteX13" fmla="*/ 464333 w 672701"/>
              <a:gd name="connsiteY13" fmla="*/ 306774 h 672701"/>
              <a:gd name="connsiteX14" fmla="*/ 565476 w 672701"/>
              <a:gd name="connsiteY14" fmla="*/ 306774 h 672701"/>
              <a:gd name="connsiteX15" fmla="*/ 551498 w 672701"/>
              <a:gd name="connsiteY15" fmla="*/ 412852 h 672701"/>
              <a:gd name="connsiteX16" fmla="*/ 464333 w 672701"/>
              <a:gd name="connsiteY16" fmla="*/ 412852 h 672701"/>
              <a:gd name="connsiteX17" fmla="*/ 464333 w 672701"/>
              <a:gd name="connsiteY17" fmla="*/ 672702 h 672701"/>
              <a:gd name="connsiteX18" fmla="*/ 672702 w 672701"/>
              <a:gd name="connsiteY18" fmla="*/ 672702 h 672701"/>
              <a:gd name="connsiteX19" fmla="*/ 672702 w 672701"/>
              <a:gd name="connsiteY19" fmla="*/ 0 h 672701"/>
              <a:gd name="connsiteX20" fmla="*/ 0 w 672701"/>
              <a:gd name="connsiteY20" fmla="*/ 0 h 67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2701" h="672701">
                <a:moveTo>
                  <a:pt x="0" y="0"/>
                </a:moveTo>
                <a:lnTo>
                  <a:pt x="0" y="672702"/>
                </a:lnTo>
                <a:lnTo>
                  <a:pt x="358255" y="672702"/>
                </a:lnTo>
                <a:lnTo>
                  <a:pt x="358255" y="412851"/>
                </a:lnTo>
                <a:lnTo>
                  <a:pt x="270678" y="412851"/>
                </a:lnTo>
                <a:lnTo>
                  <a:pt x="270678" y="306773"/>
                </a:lnTo>
                <a:lnTo>
                  <a:pt x="358255" y="306773"/>
                </a:lnTo>
                <a:lnTo>
                  <a:pt x="358255" y="217686"/>
                </a:lnTo>
                <a:cubicBezTo>
                  <a:pt x="358255" y="152896"/>
                  <a:pt x="410777" y="100373"/>
                  <a:pt x="475567" y="100373"/>
                </a:cubicBezTo>
                <a:lnTo>
                  <a:pt x="567122" y="100373"/>
                </a:lnTo>
                <a:lnTo>
                  <a:pt x="567122" y="195761"/>
                </a:lnTo>
                <a:lnTo>
                  <a:pt x="501610" y="195761"/>
                </a:lnTo>
                <a:cubicBezTo>
                  <a:pt x="481023" y="195761"/>
                  <a:pt x="464333" y="212452"/>
                  <a:pt x="464333" y="233039"/>
                </a:cubicBezTo>
                <a:lnTo>
                  <a:pt x="464333" y="306774"/>
                </a:lnTo>
                <a:lnTo>
                  <a:pt x="565476" y="306774"/>
                </a:lnTo>
                <a:lnTo>
                  <a:pt x="551498" y="412852"/>
                </a:lnTo>
                <a:lnTo>
                  <a:pt x="464333" y="412852"/>
                </a:lnTo>
                <a:lnTo>
                  <a:pt x="464333" y="672702"/>
                </a:lnTo>
                <a:lnTo>
                  <a:pt x="672702" y="672702"/>
                </a:lnTo>
                <a:lnTo>
                  <a:pt x="672702" y="0"/>
                </a:lnTo>
                <a:lnTo>
                  <a:pt x="0" y="0"/>
                </a:lnTo>
                <a:close/>
              </a:path>
            </a:pathLst>
          </a:custGeom>
          <a:solidFill>
            <a:schemeClr val="bg2"/>
          </a:solidFill>
          <a:ln w="1462" cap="flat">
            <a:noFill/>
            <a:prstDash val="solid"/>
            <a:miter/>
          </a:ln>
        </p:spPr>
        <p:txBody>
          <a:bodyPr rtlCol="0" anchor="ctr"/>
          <a:lstStyle/>
          <a:p>
            <a:endParaRPr lang="en-US"/>
          </a:p>
        </p:txBody>
      </p:sp>
      <p:sp>
        <p:nvSpPr>
          <p:cNvPr id="11" name="Graphic 15">
            <a:hlinkClick r:id="rId5"/>
            <a:extLst>
              <a:ext uri="{FF2B5EF4-FFF2-40B4-BE49-F238E27FC236}">
                <a16:creationId xmlns:a16="http://schemas.microsoft.com/office/drawing/2014/main" id="{983DD641-6CC4-E34A-8CD6-5AFA4262CE80}"/>
              </a:ext>
            </a:extLst>
          </p:cNvPr>
          <p:cNvSpPr/>
          <p:nvPr/>
        </p:nvSpPr>
        <p:spPr>
          <a:xfrm>
            <a:off x="6734186" y="5433707"/>
            <a:ext cx="392659" cy="392659"/>
          </a:xfrm>
          <a:custGeom>
            <a:avLst/>
            <a:gdLst>
              <a:gd name="connsiteX0" fmla="*/ 0 w 672702"/>
              <a:gd name="connsiteY0" fmla="*/ 0 h 672702"/>
              <a:gd name="connsiteX1" fmla="*/ 0 w 672702"/>
              <a:gd name="connsiteY1" fmla="*/ 672703 h 672702"/>
              <a:gd name="connsiteX2" fmla="*/ 672703 w 672702"/>
              <a:gd name="connsiteY2" fmla="*/ 672703 h 672702"/>
              <a:gd name="connsiteX3" fmla="*/ 672703 w 672702"/>
              <a:gd name="connsiteY3" fmla="*/ 0 h 672702"/>
              <a:gd name="connsiteX4" fmla="*/ 0 w 672702"/>
              <a:gd name="connsiteY4" fmla="*/ 0 h 672702"/>
              <a:gd name="connsiteX5" fmla="*/ 206565 w 672702"/>
              <a:gd name="connsiteY5" fmla="*/ 554958 h 672702"/>
              <a:gd name="connsiteX6" fmla="*/ 191053 w 672702"/>
              <a:gd name="connsiteY6" fmla="*/ 570470 h 672702"/>
              <a:gd name="connsiteX7" fmla="*/ 125040 w 672702"/>
              <a:gd name="connsiteY7" fmla="*/ 570470 h 672702"/>
              <a:gd name="connsiteX8" fmla="*/ 109528 w 672702"/>
              <a:gd name="connsiteY8" fmla="*/ 554958 h 672702"/>
              <a:gd name="connsiteX9" fmla="*/ 109528 w 672702"/>
              <a:gd name="connsiteY9" fmla="*/ 273344 h 672702"/>
              <a:gd name="connsiteX10" fmla="*/ 125040 w 672702"/>
              <a:gd name="connsiteY10" fmla="*/ 257831 h 672702"/>
              <a:gd name="connsiteX11" fmla="*/ 191053 w 672702"/>
              <a:gd name="connsiteY11" fmla="*/ 257831 h 672702"/>
              <a:gd name="connsiteX12" fmla="*/ 206565 w 672702"/>
              <a:gd name="connsiteY12" fmla="*/ 273344 h 672702"/>
              <a:gd name="connsiteX13" fmla="*/ 206565 w 672702"/>
              <a:gd name="connsiteY13" fmla="*/ 554958 h 672702"/>
              <a:gd name="connsiteX14" fmla="*/ 157939 w 672702"/>
              <a:gd name="connsiteY14" fmla="*/ 214759 h 672702"/>
              <a:gd name="connsiteX15" fmla="*/ 101625 w 672702"/>
              <a:gd name="connsiteY15" fmla="*/ 158390 h 672702"/>
              <a:gd name="connsiteX16" fmla="*/ 158319 w 672702"/>
              <a:gd name="connsiteY16" fmla="*/ 102168 h 672702"/>
              <a:gd name="connsiteX17" fmla="*/ 214474 w 672702"/>
              <a:gd name="connsiteY17" fmla="*/ 158605 h 672702"/>
              <a:gd name="connsiteX18" fmla="*/ 157939 w 672702"/>
              <a:gd name="connsiteY18" fmla="*/ 214759 h 672702"/>
              <a:gd name="connsiteX19" fmla="*/ 571078 w 672702"/>
              <a:gd name="connsiteY19" fmla="*/ 564095 h 672702"/>
              <a:gd name="connsiteX20" fmla="*/ 564636 w 672702"/>
              <a:gd name="connsiteY20" fmla="*/ 570533 h 672702"/>
              <a:gd name="connsiteX21" fmla="*/ 480275 w 672702"/>
              <a:gd name="connsiteY21" fmla="*/ 570513 h 672702"/>
              <a:gd name="connsiteX22" fmla="*/ 473836 w 672702"/>
              <a:gd name="connsiteY22" fmla="*/ 564073 h 672702"/>
              <a:gd name="connsiteX23" fmla="*/ 473836 w 672702"/>
              <a:gd name="connsiteY23" fmla="*/ 390178 h 672702"/>
              <a:gd name="connsiteX24" fmla="*/ 457891 w 672702"/>
              <a:gd name="connsiteY24" fmla="*/ 351683 h 672702"/>
              <a:gd name="connsiteX25" fmla="*/ 418773 w 672702"/>
              <a:gd name="connsiteY25" fmla="*/ 335743 h 672702"/>
              <a:gd name="connsiteX26" fmla="*/ 364963 w 672702"/>
              <a:gd name="connsiteY26" fmla="*/ 390872 h 672702"/>
              <a:gd name="connsiteX27" fmla="*/ 364963 w 672702"/>
              <a:gd name="connsiteY27" fmla="*/ 564052 h 672702"/>
              <a:gd name="connsiteX28" fmla="*/ 358522 w 672702"/>
              <a:gd name="connsiteY28" fmla="*/ 570491 h 672702"/>
              <a:gd name="connsiteX29" fmla="*/ 274368 w 672702"/>
              <a:gd name="connsiteY29" fmla="*/ 570470 h 672702"/>
              <a:gd name="connsiteX30" fmla="*/ 267931 w 672702"/>
              <a:gd name="connsiteY30" fmla="*/ 564031 h 672702"/>
              <a:gd name="connsiteX31" fmla="*/ 267931 w 672702"/>
              <a:gd name="connsiteY31" fmla="*/ 264271 h 672702"/>
              <a:gd name="connsiteX32" fmla="*/ 274371 w 672702"/>
              <a:gd name="connsiteY32" fmla="*/ 257831 h 672702"/>
              <a:gd name="connsiteX33" fmla="*/ 356730 w 672702"/>
              <a:gd name="connsiteY33" fmla="*/ 257831 h 672702"/>
              <a:gd name="connsiteX34" fmla="*/ 363170 w 672702"/>
              <a:gd name="connsiteY34" fmla="*/ 264271 h 672702"/>
              <a:gd name="connsiteX35" fmla="*/ 363170 w 672702"/>
              <a:gd name="connsiteY35" fmla="*/ 298839 h 672702"/>
              <a:gd name="connsiteX36" fmla="*/ 364054 w 672702"/>
              <a:gd name="connsiteY36" fmla="*/ 298949 h 672702"/>
              <a:gd name="connsiteX37" fmla="*/ 369250 w 672702"/>
              <a:gd name="connsiteY37" fmla="*/ 290598 h 672702"/>
              <a:gd name="connsiteX38" fmla="*/ 447250 w 672702"/>
              <a:gd name="connsiteY38" fmla="*/ 249849 h 672702"/>
              <a:gd name="connsiteX39" fmla="*/ 464181 w 672702"/>
              <a:gd name="connsiteY39" fmla="*/ 249849 h 672702"/>
              <a:gd name="connsiteX40" fmla="*/ 571080 w 672702"/>
              <a:gd name="connsiteY40" fmla="*/ 356747 h 672702"/>
              <a:gd name="connsiteX41" fmla="*/ 571080 w 672702"/>
              <a:gd name="connsiteY41" fmla="*/ 564095 h 6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72702" h="672702">
                <a:moveTo>
                  <a:pt x="0" y="0"/>
                </a:moveTo>
                <a:lnTo>
                  <a:pt x="0" y="672703"/>
                </a:lnTo>
                <a:lnTo>
                  <a:pt x="672703" y="672703"/>
                </a:lnTo>
                <a:lnTo>
                  <a:pt x="672703" y="0"/>
                </a:lnTo>
                <a:lnTo>
                  <a:pt x="0" y="0"/>
                </a:lnTo>
                <a:close/>
                <a:moveTo>
                  <a:pt x="206565" y="554958"/>
                </a:moveTo>
                <a:cubicBezTo>
                  <a:pt x="206565" y="563525"/>
                  <a:pt x="199620" y="570470"/>
                  <a:pt x="191053" y="570470"/>
                </a:cubicBezTo>
                <a:lnTo>
                  <a:pt x="125040" y="570470"/>
                </a:lnTo>
                <a:cubicBezTo>
                  <a:pt x="116473" y="570470"/>
                  <a:pt x="109528" y="563525"/>
                  <a:pt x="109528" y="554958"/>
                </a:cubicBezTo>
                <a:lnTo>
                  <a:pt x="109528" y="273344"/>
                </a:lnTo>
                <a:cubicBezTo>
                  <a:pt x="109528" y="264776"/>
                  <a:pt x="116473" y="257831"/>
                  <a:pt x="125040" y="257831"/>
                </a:cubicBezTo>
                <a:lnTo>
                  <a:pt x="191053" y="257831"/>
                </a:lnTo>
                <a:cubicBezTo>
                  <a:pt x="199620" y="257831"/>
                  <a:pt x="206565" y="264776"/>
                  <a:pt x="206565" y="273344"/>
                </a:cubicBezTo>
                <a:lnTo>
                  <a:pt x="206565" y="554958"/>
                </a:lnTo>
                <a:close/>
                <a:moveTo>
                  <a:pt x="157939" y="214759"/>
                </a:moveTo>
                <a:cubicBezTo>
                  <a:pt x="127963" y="215365"/>
                  <a:pt x="101619" y="190328"/>
                  <a:pt x="101625" y="158390"/>
                </a:cubicBezTo>
                <a:cubicBezTo>
                  <a:pt x="101625" y="127414"/>
                  <a:pt x="127135" y="102143"/>
                  <a:pt x="158319" y="102168"/>
                </a:cubicBezTo>
                <a:cubicBezTo>
                  <a:pt x="189129" y="102193"/>
                  <a:pt x="214540" y="127641"/>
                  <a:pt x="214474" y="158605"/>
                </a:cubicBezTo>
                <a:cubicBezTo>
                  <a:pt x="214400" y="191026"/>
                  <a:pt x="187494" y="215464"/>
                  <a:pt x="157939" y="214759"/>
                </a:cubicBezTo>
                <a:close/>
                <a:moveTo>
                  <a:pt x="571078" y="564095"/>
                </a:moveTo>
                <a:cubicBezTo>
                  <a:pt x="571078" y="567652"/>
                  <a:pt x="568194" y="570535"/>
                  <a:pt x="564636" y="570533"/>
                </a:cubicBezTo>
                <a:lnTo>
                  <a:pt x="480275" y="570513"/>
                </a:lnTo>
                <a:cubicBezTo>
                  <a:pt x="476719" y="570511"/>
                  <a:pt x="473836" y="567629"/>
                  <a:pt x="473836" y="564073"/>
                </a:cubicBezTo>
                <a:lnTo>
                  <a:pt x="473836" y="390178"/>
                </a:lnTo>
                <a:cubicBezTo>
                  <a:pt x="473836" y="375147"/>
                  <a:pt x="467745" y="361531"/>
                  <a:pt x="457891" y="351683"/>
                </a:cubicBezTo>
                <a:cubicBezTo>
                  <a:pt x="447907" y="341693"/>
                  <a:pt x="434054" y="335570"/>
                  <a:pt x="418773" y="335743"/>
                </a:cubicBezTo>
                <a:cubicBezTo>
                  <a:pt x="388839" y="336081"/>
                  <a:pt x="364963" y="360937"/>
                  <a:pt x="364963" y="390872"/>
                </a:cubicBezTo>
                <a:lnTo>
                  <a:pt x="364963" y="564052"/>
                </a:lnTo>
                <a:cubicBezTo>
                  <a:pt x="364963" y="567609"/>
                  <a:pt x="362079" y="570492"/>
                  <a:pt x="358522" y="570491"/>
                </a:cubicBezTo>
                <a:lnTo>
                  <a:pt x="274368" y="570470"/>
                </a:lnTo>
                <a:cubicBezTo>
                  <a:pt x="270812" y="570469"/>
                  <a:pt x="267931" y="567586"/>
                  <a:pt x="267931" y="564031"/>
                </a:cubicBezTo>
                <a:lnTo>
                  <a:pt x="267931" y="264271"/>
                </a:lnTo>
                <a:cubicBezTo>
                  <a:pt x="267931" y="260716"/>
                  <a:pt x="270814" y="257831"/>
                  <a:pt x="274371" y="257831"/>
                </a:cubicBezTo>
                <a:lnTo>
                  <a:pt x="356730" y="257831"/>
                </a:lnTo>
                <a:cubicBezTo>
                  <a:pt x="360286" y="257831"/>
                  <a:pt x="363170" y="260714"/>
                  <a:pt x="363170" y="264271"/>
                </a:cubicBezTo>
                <a:lnTo>
                  <a:pt x="363170" y="298839"/>
                </a:lnTo>
                <a:cubicBezTo>
                  <a:pt x="363177" y="298824"/>
                  <a:pt x="363502" y="298865"/>
                  <a:pt x="364054" y="298949"/>
                </a:cubicBezTo>
                <a:cubicBezTo>
                  <a:pt x="365645" y="296071"/>
                  <a:pt x="367378" y="293283"/>
                  <a:pt x="369250" y="290598"/>
                </a:cubicBezTo>
                <a:cubicBezTo>
                  <a:pt x="386414" y="265965"/>
                  <a:pt x="414950" y="249849"/>
                  <a:pt x="447250" y="249849"/>
                </a:cubicBezTo>
                <a:lnTo>
                  <a:pt x="464181" y="249849"/>
                </a:lnTo>
                <a:cubicBezTo>
                  <a:pt x="523219" y="249849"/>
                  <a:pt x="571080" y="297708"/>
                  <a:pt x="571080" y="356747"/>
                </a:cubicBezTo>
                <a:lnTo>
                  <a:pt x="571080" y="564095"/>
                </a:lnTo>
                <a:close/>
              </a:path>
            </a:pathLst>
          </a:custGeom>
          <a:solidFill>
            <a:schemeClr val="bg2"/>
          </a:solidFill>
          <a:ln w="1462" cap="flat">
            <a:noFill/>
            <a:prstDash val="solid"/>
            <a:miter/>
          </a:ln>
        </p:spPr>
        <p:txBody>
          <a:bodyPr rtlCol="0" anchor="ctr"/>
          <a:lstStyle/>
          <a:p>
            <a:endParaRPr lang="en-US"/>
          </a:p>
        </p:txBody>
      </p:sp>
      <p:sp>
        <p:nvSpPr>
          <p:cNvPr id="12" name="Graphic 3">
            <a:hlinkClick r:id="rId6"/>
            <a:extLst>
              <a:ext uri="{FF2B5EF4-FFF2-40B4-BE49-F238E27FC236}">
                <a16:creationId xmlns:a16="http://schemas.microsoft.com/office/drawing/2014/main" id="{FC7571D4-0260-7341-82CD-67C497D3E722}"/>
              </a:ext>
            </a:extLst>
          </p:cNvPr>
          <p:cNvSpPr/>
          <p:nvPr/>
        </p:nvSpPr>
        <p:spPr>
          <a:xfrm>
            <a:off x="9842460" y="5433707"/>
            <a:ext cx="392659" cy="392659"/>
          </a:xfrm>
          <a:custGeom>
            <a:avLst/>
            <a:gdLst>
              <a:gd name="connsiteX0" fmla="*/ 336343 w 672701"/>
              <a:gd name="connsiteY0" fmla="*/ 269461 h 672701"/>
              <a:gd name="connsiteX1" fmla="*/ 269447 w 672701"/>
              <a:gd name="connsiteY1" fmla="*/ 336343 h 672701"/>
              <a:gd name="connsiteX2" fmla="*/ 336343 w 672701"/>
              <a:gd name="connsiteY2" fmla="*/ 403255 h 672701"/>
              <a:gd name="connsiteX3" fmla="*/ 403240 w 672701"/>
              <a:gd name="connsiteY3" fmla="*/ 336343 h 672701"/>
              <a:gd name="connsiteX4" fmla="*/ 336343 w 672701"/>
              <a:gd name="connsiteY4" fmla="*/ 269461 h 672701"/>
              <a:gd name="connsiteX5" fmla="*/ 336343 w 672701"/>
              <a:gd name="connsiteY5" fmla="*/ 269461 h 672701"/>
              <a:gd name="connsiteX6" fmla="*/ 269447 w 672701"/>
              <a:gd name="connsiteY6" fmla="*/ 336343 h 672701"/>
              <a:gd name="connsiteX7" fmla="*/ 336343 w 672701"/>
              <a:gd name="connsiteY7" fmla="*/ 403255 h 672701"/>
              <a:gd name="connsiteX8" fmla="*/ 403240 w 672701"/>
              <a:gd name="connsiteY8" fmla="*/ 336343 h 672701"/>
              <a:gd name="connsiteX9" fmla="*/ 336343 w 672701"/>
              <a:gd name="connsiteY9" fmla="*/ 269461 h 672701"/>
              <a:gd name="connsiteX10" fmla="*/ 447789 w 672701"/>
              <a:gd name="connsiteY10" fmla="*/ 160393 h 672701"/>
              <a:gd name="connsiteX11" fmla="*/ 224913 w 672701"/>
              <a:gd name="connsiteY11" fmla="*/ 160393 h 672701"/>
              <a:gd name="connsiteX12" fmla="*/ 160393 w 672701"/>
              <a:gd name="connsiteY12" fmla="*/ 224913 h 672701"/>
              <a:gd name="connsiteX13" fmla="*/ 160393 w 672701"/>
              <a:gd name="connsiteY13" fmla="*/ 447789 h 672701"/>
              <a:gd name="connsiteX14" fmla="*/ 224913 w 672701"/>
              <a:gd name="connsiteY14" fmla="*/ 512309 h 672701"/>
              <a:gd name="connsiteX15" fmla="*/ 447789 w 672701"/>
              <a:gd name="connsiteY15" fmla="*/ 512309 h 672701"/>
              <a:gd name="connsiteX16" fmla="*/ 512309 w 672701"/>
              <a:gd name="connsiteY16" fmla="*/ 447789 h 672701"/>
              <a:gd name="connsiteX17" fmla="*/ 512309 w 672701"/>
              <a:gd name="connsiteY17" fmla="*/ 224913 h 672701"/>
              <a:gd name="connsiteX18" fmla="*/ 447789 w 672701"/>
              <a:gd name="connsiteY18" fmla="*/ 160393 h 672701"/>
              <a:gd name="connsiteX19" fmla="*/ 336343 w 672701"/>
              <a:gd name="connsiteY19" fmla="*/ 452202 h 672701"/>
              <a:gd name="connsiteX20" fmla="*/ 220499 w 672701"/>
              <a:gd name="connsiteY20" fmla="*/ 336343 h 672701"/>
              <a:gd name="connsiteX21" fmla="*/ 336343 w 672701"/>
              <a:gd name="connsiteY21" fmla="*/ 220499 h 672701"/>
              <a:gd name="connsiteX22" fmla="*/ 452202 w 672701"/>
              <a:gd name="connsiteY22" fmla="*/ 336343 h 672701"/>
              <a:gd name="connsiteX23" fmla="*/ 336343 w 672701"/>
              <a:gd name="connsiteY23" fmla="*/ 452202 h 672701"/>
              <a:gd name="connsiteX24" fmla="*/ 455922 w 672701"/>
              <a:gd name="connsiteY24" fmla="*/ 244456 h 672701"/>
              <a:gd name="connsiteX25" fmla="*/ 428511 w 672701"/>
              <a:gd name="connsiteY25" fmla="*/ 217045 h 672701"/>
              <a:gd name="connsiteX26" fmla="*/ 455922 w 672701"/>
              <a:gd name="connsiteY26" fmla="*/ 189634 h 672701"/>
              <a:gd name="connsiteX27" fmla="*/ 483333 w 672701"/>
              <a:gd name="connsiteY27" fmla="*/ 217045 h 672701"/>
              <a:gd name="connsiteX28" fmla="*/ 455922 w 672701"/>
              <a:gd name="connsiteY28" fmla="*/ 244456 h 672701"/>
              <a:gd name="connsiteX29" fmla="*/ 336343 w 672701"/>
              <a:gd name="connsiteY29" fmla="*/ 269461 h 672701"/>
              <a:gd name="connsiteX30" fmla="*/ 269447 w 672701"/>
              <a:gd name="connsiteY30" fmla="*/ 336343 h 672701"/>
              <a:gd name="connsiteX31" fmla="*/ 336343 w 672701"/>
              <a:gd name="connsiteY31" fmla="*/ 403255 h 672701"/>
              <a:gd name="connsiteX32" fmla="*/ 403240 w 672701"/>
              <a:gd name="connsiteY32" fmla="*/ 336343 h 672701"/>
              <a:gd name="connsiteX33" fmla="*/ 336343 w 672701"/>
              <a:gd name="connsiteY33" fmla="*/ 269461 h 672701"/>
              <a:gd name="connsiteX34" fmla="*/ 447789 w 672701"/>
              <a:gd name="connsiteY34" fmla="*/ 160393 h 672701"/>
              <a:gd name="connsiteX35" fmla="*/ 224913 w 672701"/>
              <a:gd name="connsiteY35" fmla="*/ 160393 h 672701"/>
              <a:gd name="connsiteX36" fmla="*/ 160393 w 672701"/>
              <a:gd name="connsiteY36" fmla="*/ 224913 h 672701"/>
              <a:gd name="connsiteX37" fmla="*/ 160393 w 672701"/>
              <a:gd name="connsiteY37" fmla="*/ 447789 h 672701"/>
              <a:gd name="connsiteX38" fmla="*/ 224913 w 672701"/>
              <a:gd name="connsiteY38" fmla="*/ 512309 h 672701"/>
              <a:gd name="connsiteX39" fmla="*/ 447789 w 672701"/>
              <a:gd name="connsiteY39" fmla="*/ 512309 h 672701"/>
              <a:gd name="connsiteX40" fmla="*/ 512309 w 672701"/>
              <a:gd name="connsiteY40" fmla="*/ 447789 h 672701"/>
              <a:gd name="connsiteX41" fmla="*/ 512309 w 672701"/>
              <a:gd name="connsiteY41" fmla="*/ 224913 h 672701"/>
              <a:gd name="connsiteX42" fmla="*/ 447789 w 672701"/>
              <a:gd name="connsiteY42" fmla="*/ 160393 h 672701"/>
              <a:gd name="connsiteX43" fmla="*/ 336343 w 672701"/>
              <a:gd name="connsiteY43" fmla="*/ 452202 h 672701"/>
              <a:gd name="connsiteX44" fmla="*/ 220499 w 672701"/>
              <a:gd name="connsiteY44" fmla="*/ 336343 h 672701"/>
              <a:gd name="connsiteX45" fmla="*/ 336343 w 672701"/>
              <a:gd name="connsiteY45" fmla="*/ 220499 h 672701"/>
              <a:gd name="connsiteX46" fmla="*/ 452202 w 672701"/>
              <a:gd name="connsiteY46" fmla="*/ 336343 h 672701"/>
              <a:gd name="connsiteX47" fmla="*/ 336343 w 672701"/>
              <a:gd name="connsiteY47" fmla="*/ 452202 h 672701"/>
              <a:gd name="connsiteX48" fmla="*/ 455922 w 672701"/>
              <a:gd name="connsiteY48" fmla="*/ 244456 h 672701"/>
              <a:gd name="connsiteX49" fmla="*/ 428511 w 672701"/>
              <a:gd name="connsiteY49" fmla="*/ 217045 h 672701"/>
              <a:gd name="connsiteX50" fmla="*/ 455922 w 672701"/>
              <a:gd name="connsiteY50" fmla="*/ 189634 h 672701"/>
              <a:gd name="connsiteX51" fmla="*/ 483333 w 672701"/>
              <a:gd name="connsiteY51" fmla="*/ 217045 h 672701"/>
              <a:gd name="connsiteX52" fmla="*/ 455922 w 672701"/>
              <a:gd name="connsiteY52" fmla="*/ 244456 h 672701"/>
              <a:gd name="connsiteX53" fmla="*/ 336343 w 672701"/>
              <a:gd name="connsiteY53" fmla="*/ 269461 h 672701"/>
              <a:gd name="connsiteX54" fmla="*/ 269447 w 672701"/>
              <a:gd name="connsiteY54" fmla="*/ 336343 h 672701"/>
              <a:gd name="connsiteX55" fmla="*/ 336343 w 672701"/>
              <a:gd name="connsiteY55" fmla="*/ 403255 h 672701"/>
              <a:gd name="connsiteX56" fmla="*/ 403240 w 672701"/>
              <a:gd name="connsiteY56" fmla="*/ 336343 h 672701"/>
              <a:gd name="connsiteX57" fmla="*/ 336343 w 672701"/>
              <a:gd name="connsiteY57" fmla="*/ 269461 h 672701"/>
              <a:gd name="connsiteX58" fmla="*/ 0 w 672701"/>
              <a:gd name="connsiteY58" fmla="*/ 0 h 672701"/>
              <a:gd name="connsiteX59" fmla="*/ 0 w 672701"/>
              <a:gd name="connsiteY59" fmla="*/ 672702 h 672701"/>
              <a:gd name="connsiteX60" fmla="*/ 672702 w 672701"/>
              <a:gd name="connsiteY60" fmla="*/ 672702 h 672701"/>
              <a:gd name="connsiteX61" fmla="*/ 672702 w 672701"/>
              <a:gd name="connsiteY61" fmla="*/ 0 h 672701"/>
              <a:gd name="connsiteX62" fmla="*/ 0 w 672701"/>
              <a:gd name="connsiteY62" fmla="*/ 0 h 672701"/>
              <a:gd name="connsiteX63" fmla="*/ 561256 w 672701"/>
              <a:gd name="connsiteY63" fmla="*/ 447789 h 672701"/>
              <a:gd name="connsiteX64" fmla="*/ 447789 w 672701"/>
              <a:gd name="connsiteY64" fmla="*/ 561256 h 672701"/>
              <a:gd name="connsiteX65" fmla="*/ 224913 w 672701"/>
              <a:gd name="connsiteY65" fmla="*/ 561256 h 672701"/>
              <a:gd name="connsiteX66" fmla="*/ 111445 w 672701"/>
              <a:gd name="connsiteY66" fmla="*/ 447789 h 672701"/>
              <a:gd name="connsiteX67" fmla="*/ 111445 w 672701"/>
              <a:gd name="connsiteY67" fmla="*/ 224913 h 672701"/>
              <a:gd name="connsiteX68" fmla="*/ 224913 w 672701"/>
              <a:gd name="connsiteY68" fmla="*/ 111445 h 672701"/>
              <a:gd name="connsiteX69" fmla="*/ 447789 w 672701"/>
              <a:gd name="connsiteY69" fmla="*/ 111445 h 672701"/>
              <a:gd name="connsiteX70" fmla="*/ 561256 w 672701"/>
              <a:gd name="connsiteY70" fmla="*/ 224913 h 672701"/>
              <a:gd name="connsiteX71" fmla="*/ 561256 w 672701"/>
              <a:gd name="connsiteY71" fmla="*/ 447789 h 672701"/>
              <a:gd name="connsiteX72" fmla="*/ 447789 w 672701"/>
              <a:gd name="connsiteY72" fmla="*/ 160393 h 672701"/>
              <a:gd name="connsiteX73" fmla="*/ 224913 w 672701"/>
              <a:gd name="connsiteY73" fmla="*/ 160393 h 672701"/>
              <a:gd name="connsiteX74" fmla="*/ 160393 w 672701"/>
              <a:gd name="connsiteY74" fmla="*/ 224913 h 672701"/>
              <a:gd name="connsiteX75" fmla="*/ 160393 w 672701"/>
              <a:gd name="connsiteY75" fmla="*/ 447789 h 672701"/>
              <a:gd name="connsiteX76" fmla="*/ 224913 w 672701"/>
              <a:gd name="connsiteY76" fmla="*/ 512309 h 672701"/>
              <a:gd name="connsiteX77" fmla="*/ 447789 w 672701"/>
              <a:gd name="connsiteY77" fmla="*/ 512309 h 672701"/>
              <a:gd name="connsiteX78" fmla="*/ 512309 w 672701"/>
              <a:gd name="connsiteY78" fmla="*/ 447789 h 672701"/>
              <a:gd name="connsiteX79" fmla="*/ 512309 w 672701"/>
              <a:gd name="connsiteY79" fmla="*/ 224913 h 672701"/>
              <a:gd name="connsiteX80" fmla="*/ 447789 w 672701"/>
              <a:gd name="connsiteY80" fmla="*/ 160393 h 672701"/>
              <a:gd name="connsiteX81" fmla="*/ 336343 w 672701"/>
              <a:gd name="connsiteY81" fmla="*/ 452202 h 672701"/>
              <a:gd name="connsiteX82" fmla="*/ 220499 w 672701"/>
              <a:gd name="connsiteY82" fmla="*/ 336343 h 672701"/>
              <a:gd name="connsiteX83" fmla="*/ 336343 w 672701"/>
              <a:gd name="connsiteY83" fmla="*/ 220499 h 672701"/>
              <a:gd name="connsiteX84" fmla="*/ 452202 w 672701"/>
              <a:gd name="connsiteY84" fmla="*/ 336343 h 672701"/>
              <a:gd name="connsiteX85" fmla="*/ 336343 w 672701"/>
              <a:gd name="connsiteY85" fmla="*/ 452202 h 672701"/>
              <a:gd name="connsiteX86" fmla="*/ 455922 w 672701"/>
              <a:gd name="connsiteY86" fmla="*/ 244456 h 672701"/>
              <a:gd name="connsiteX87" fmla="*/ 428511 w 672701"/>
              <a:gd name="connsiteY87" fmla="*/ 217045 h 672701"/>
              <a:gd name="connsiteX88" fmla="*/ 455922 w 672701"/>
              <a:gd name="connsiteY88" fmla="*/ 189634 h 672701"/>
              <a:gd name="connsiteX89" fmla="*/ 483333 w 672701"/>
              <a:gd name="connsiteY89" fmla="*/ 217045 h 672701"/>
              <a:gd name="connsiteX90" fmla="*/ 455922 w 672701"/>
              <a:gd name="connsiteY90" fmla="*/ 244456 h 672701"/>
              <a:gd name="connsiteX91" fmla="*/ 336343 w 672701"/>
              <a:gd name="connsiteY91" fmla="*/ 269461 h 672701"/>
              <a:gd name="connsiteX92" fmla="*/ 269447 w 672701"/>
              <a:gd name="connsiteY92" fmla="*/ 336343 h 672701"/>
              <a:gd name="connsiteX93" fmla="*/ 336343 w 672701"/>
              <a:gd name="connsiteY93" fmla="*/ 403255 h 672701"/>
              <a:gd name="connsiteX94" fmla="*/ 403240 w 672701"/>
              <a:gd name="connsiteY94" fmla="*/ 336343 h 672701"/>
              <a:gd name="connsiteX95" fmla="*/ 336343 w 672701"/>
              <a:gd name="connsiteY95" fmla="*/ 269461 h 672701"/>
              <a:gd name="connsiteX96" fmla="*/ 336343 w 672701"/>
              <a:gd name="connsiteY96" fmla="*/ 269461 h 672701"/>
              <a:gd name="connsiteX97" fmla="*/ 269447 w 672701"/>
              <a:gd name="connsiteY97" fmla="*/ 336343 h 672701"/>
              <a:gd name="connsiteX98" fmla="*/ 336343 w 672701"/>
              <a:gd name="connsiteY98" fmla="*/ 403255 h 672701"/>
              <a:gd name="connsiteX99" fmla="*/ 403240 w 672701"/>
              <a:gd name="connsiteY99" fmla="*/ 336343 h 672701"/>
              <a:gd name="connsiteX100" fmla="*/ 336343 w 672701"/>
              <a:gd name="connsiteY100" fmla="*/ 269461 h 672701"/>
              <a:gd name="connsiteX101" fmla="*/ 336343 w 672701"/>
              <a:gd name="connsiteY101" fmla="*/ 269461 h 672701"/>
              <a:gd name="connsiteX102" fmla="*/ 269447 w 672701"/>
              <a:gd name="connsiteY102" fmla="*/ 336343 h 672701"/>
              <a:gd name="connsiteX103" fmla="*/ 336343 w 672701"/>
              <a:gd name="connsiteY103" fmla="*/ 403255 h 672701"/>
              <a:gd name="connsiteX104" fmla="*/ 403240 w 672701"/>
              <a:gd name="connsiteY104" fmla="*/ 336343 h 672701"/>
              <a:gd name="connsiteX105" fmla="*/ 336343 w 672701"/>
              <a:gd name="connsiteY105" fmla="*/ 269461 h 672701"/>
              <a:gd name="connsiteX106" fmla="*/ 447789 w 672701"/>
              <a:gd name="connsiteY106" fmla="*/ 160393 h 672701"/>
              <a:gd name="connsiteX107" fmla="*/ 224913 w 672701"/>
              <a:gd name="connsiteY107" fmla="*/ 160393 h 672701"/>
              <a:gd name="connsiteX108" fmla="*/ 160393 w 672701"/>
              <a:gd name="connsiteY108" fmla="*/ 224913 h 672701"/>
              <a:gd name="connsiteX109" fmla="*/ 160393 w 672701"/>
              <a:gd name="connsiteY109" fmla="*/ 447789 h 672701"/>
              <a:gd name="connsiteX110" fmla="*/ 224913 w 672701"/>
              <a:gd name="connsiteY110" fmla="*/ 512309 h 672701"/>
              <a:gd name="connsiteX111" fmla="*/ 447789 w 672701"/>
              <a:gd name="connsiteY111" fmla="*/ 512309 h 672701"/>
              <a:gd name="connsiteX112" fmla="*/ 512309 w 672701"/>
              <a:gd name="connsiteY112" fmla="*/ 447789 h 672701"/>
              <a:gd name="connsiteX113" fmla="*/ 512309 w 672701"/>
              <a:gd name="connsiteY113" fmla="*/ 224913 h 672701"/>
              <a:gd name="connsiteX114" fmla="*/ 447789 w 672701"/>
              <a:gd name="connsiteY114" fmla="*/ 160393 h 672701"/>
              <a:gd name="connsiteX115" fmla="*/ 336343 w 672701"/>
              <a:gd name="connsiteY115" fmla="*/ 452202 h 672701"/>
              <a:gd name="connsiteX116" fmla="*/ 220499 w 672701"/>
              <a:gd name="connsiteY116" fmla="*/ 336343 h 672701"/>
              <a:gd name="connsiteX117" fmla="*/ 336343 w 672701"/>
              <a:gd name="connsiteY117" fmla="*/ 220499 h 672701"/>
              <a:gd name="connsiteX118" fmla="*/ 452202 w 672701"/>
              <a:gd name="connsiteY118" fmla="*/ 336343 h 672701"/>
              <a:gd name="connsiteX119" fmla="*/ 336343 w 672701"/>
              <a:gd name="connsiteY119" fmla="*/ 452202 h 672701"/>
              <a:gd name="connsiteX120" fmla="*/ 455922 w 672701"/>
              <a:gd name="connsiteY120" fmla="*/ 244456 h 672701"/>
              <a:gd name="connsiteX121" fmla="*/ 428511 w 672701"/>
              <a:gd name="connsiteY121" fmla="*/ 217045 h 672701"/>
              <a:gd name="connsiteX122" fmla="*/ 455922 w 672701"/>
              <a:gd name="connsiteY122" fmla="*/ 189634 h 672701"/>
              <a:gd name="connsiteX123" fmla="*/ 483333 w 672701"/>
              <a:gd name="connsiteY123" fmla="*/ 217045 h 672701"/>
              <a:gd name="connsiteX124" fmla="*/ 455922 w 672701"/>
              <a:gd name="connsiteY124" fmla="*/ 244456 h 672701"/>
              <a:gd name="connsiteX125" fmla="*/ 336343 w 672701"/>
              <a:gd name="connsiteY125" fmla="*/ 269461 h 672701"/>
              <a:gd name="connsiteX126" fmla="*/ 269447 w 672701"/>
              <a:gd name="connsiteY126" fmla="*/ 336343 h 672701"/>
              <a:gd name="connsiteX127" fmla="*/ 336343 w 672701"/>
              <a:gd name="connsiteY127" fmla="*/ 403255 h 672701"/>
              <a:gd name="connsiteX128" fmla="*/ 403240 w 672701"/>
              <a:gd name="connsiteY128" fmla="*/ 336343 h 672701"/>
              <a:gd name="connsiteX129" fmla="*/ 336343 w 672701"/>
              <a:gd name="connsiteY129" fmla="*/ 269461 h 672701"/>
              <a:gd name="connsiteX130" fmla="*/ 336343 w 672701"/>
              <a:gd name="connsiteY130" fmla="*/ 269461 h 672701"/>
              <a:gd name="connsiteX131" fmla="*/ 269447 w 672701"/>
              <a:gd name="connsiteY131" fmla="*/ 336343 h 672701"/>
              <a:gd name="connsiteX132" fmla="*/ 336343 w 672701"/>
              <a:gd name="connsiteY132" fmla="*/ 403255 h 672701"/>
              <a:gd name="connsiteX133" fmla="*/ 403240 w 672701"/>
              <a:gd name="connsiteY133" fmla="*/ 336343 h 672701"/>
              <a:gd name="connsiteX134" fmla="*/ 336343 w 672701"/>
              <a:gd name="connsiteY134" fmla="*/ 269461 h 672701"/>
              <a:gd name="connsiteX135" fmla="*/ 336343 w 672701"/>
              <a:gd name="connsiteY135" fmla="*/ 269461 h 672701"/>
              <a:gd name="connsiteX136" fmla="*/ 269447 w 672701"/>
              <a:gd name="connsiteY136" fmla="*/ 336343 h 672701"/>
              <a:gd name="connsiteX137" fmla="*/ 336343 w 672701"/>
              <a:gd name="connsiteY137" fmla="*/ 403255 h 672701"/>
              <a:gd name="connsiteX138" fmla="*/ 403240 w 672701"/>
              <a:gd name="connsiteY138" fmla="*/ 336343 h 672701"/>
              <a:gd name="connsiteX139" fmla="*/ 336343 w 672701"/>
              <a:gd name="connsiteY139" fmla="*/ 269461 h 672701"/>
              <a:gd name="connsiteX140" fmla="*/ 447789 w 672701"/>
              <a:gd name="connsiteY140" fmla="*/ 160393 h 672701"/>
              <a:gd name="connsiteX141" fmla="*/ 224913 w 672701"/>
              <a:gd name="connsiteY141" fmla="*/ 160393 h 672701"/>
              <a:gd name="connsiteX142" fmla="*/ 160393 w 672701"/>
              <a:gd name="connsiteY142" fmla="*/ 224913 h 672701"/>
              <a:gd name="connsiteX143" fmla="*/ 160393 w 672701"/>
              <a:gd name="connsiteY143" fmla="*/ 447789 h 672701"/>
              <a:gd name="connsiteX144" fmla="*/ 224913 w 672701"/>
              <a:gd name="connsiteY144" fmla="*/ 512309 h 672701"/>
              <a:gd name="connsiteX145" fmla="*/ 447789 w 672701"/>
              <a:gd name="connsiteY145" fmla="*/ 512309 h 672701"/>
              <a:gd name="connsiteX146" fmla="*/ 512309 w 672701"/>
              <a:gd name="connsiteY146" fmla="*/ 447789 h 672701"/>
              <a:gd name="connsiteX147" fmla="*/ 512309 w 672701"/>
              <a:gd name="connsiteY147" fmla="*/ 224913 h 672701"/>
              <a:gd name="connsiteX148" fmla="*/ 447789 w 672701"/>
              <a:gd name="connsiteY148" fmla="*/ 160393 h 672701"/>
              <a:gd name="connsiteX149" fmla="*/ 336343 w 672701"/>
              <a:gd name="connsiteY149" fmla="*/ 452202 h 672701"/>
              <a:gd name="connsiteX150" fmla="*/ 220499 w 672701"/>
              <a:gd name="connsiteY150" fmla="*/ 336343 h 672701"/>
              <a:gd name="connsiteX151" fmla="*/ 336343 w 672701"/>
              <a:gd name="connsiteY151" fmla="*/ 220499 h 672701"/>
              <a:gd name="connsiteX152" fmla="*/ 452202 w 672701"/>
              <a:gd name="connsiteY152" fmla="*/ 336343 h 672701"/>
              <a:gd name="connsiteX153" fmla="*/ 336343 w 672701"/>
              <a:gd name="connsiteY153" fmla="*/ 452202 h 672701"/>
              <a:gd name="connsiteX154" fmla="*/ 455922 w 672701"/>
              <a:gd name="connsiteY154" fmla="*/ 244456 h 672701"/>
              <a:gd name="connsiteX155" fmla="*/ 428511 w 672701"/>
              <a:gd name="connsiteY155" fmla="*/ 217045 h 672701"/>
              <a:gd name="connsiteX156" fmla="*/ 455922 w 672701"/>
              <a:gd name="connsiteY156" fmla="*/ 189634 h 672701"/>
              <a:gd name="connsiteX157" fmla="*/ 483333 w 672701"/>
              <a:gd name="connsiteY157" fmla="*/ 217045 h 672701"/>
              <a:gd name="connsiteX158" fmla="*/ 455922 w 672701"/>
              <a:gd name="connsiteY158" fmla="*/ 244456 h 672701"/>
              <a:gd name="connsiteX159" fmla="*/ 336343 w 672701"/>
              <a:gd name="connsiteY159" fmla="*/ 269461 h 672701"/>
              <a:gd name="connsiteX160" fmla="*/ 269447 w 672701"/>
              <a:gd name="connsiteY160" fmla="*/ 336343 h 672701"/>
              <a:gd name="connsiteX161" fmla="*/ 336343 w 672701"/>
              <a:gd name="connsiteY161" fmla="*/ 403255 h 672701"/>
              <a:gd name="connsiteX162" fmla="*/ 403240 w 672701"/>
              <a:gd name="connsiteY162" fmla="*/ 336343 h 672701"/>
              <a:gd name="connsiteX163" fmla="*/ 336343 w 672701"/>
              <a:gd name="connsiteY163" fmla="*/ 269461 h 67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72701" h="672701">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0" y="0"/>
                </a:moveTo>
                <a:lnTo>
                  <a:pt x="0" y="672702"/>
                </a:lnTo>
                <a:lnTo>
                  <a:pt x="672702" y="672702"/>
                </a:lnTo>
                <a:lnTo>
                  <a:pt x="672702" y="0"/>
                </a:lnTo>
                <a:lnTo>
                  <a:pt x="0" y="0"/>
                </a:lnTo>
                <a:close/>
                <a:moveTo>
                  <a:pt x="561256" y="447789"/>
                </a:moveTo>
                <a:cubicBezTo>
                  <a:pt x="561256" y="510360"/>
                  <a:pt x="510360" y="561256"/>
                  <a:pt x="447789" y="561256"/>
                </a:cubicBezTo>
                <a:lnTo>
                  <a:pt x="224913" y="561256"/>
                </a:lnTo>
                <a:cubicBezTo>
                  <a:pt x="162341" y="561256"/>
                  <a:pt x="111445" y="510360"/>
                  <a:pt x="111445" y="447789"/>
                </a:cubicBezTo>
                <a:lnTo>
                  <a:pt x="111445" y="224913"/>
                </a:lnTo>
                <a:cubicBezTo>
                  <a:pt x="111445" y="162341"/>
                  <a:pt x="162341" y="111445"/>
                  <a:pt x="224913" y="111445"/>
                </a:cubicBezTo>
                <a:lnTo>
                  <a:pt x="447789" y="111445"/>
                </a:lnTo>
                <a:cubicBezTo>
                  <a:pt x="510360" y="111445"/>
                  <a:pt x="561256" y="162341"/>
                  <a:pt x="561256" y="224913"/>
                </a:cubicBezTo>
                <a:lnTo>
                  <a:pt x="561256" y="447789"/>
                </a:ln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path>
            </a:pathLst>
          </a:custGeom>
          <a:solidFill>
            <a:schemeClr val="bg2"/>
          </a:solidFill>
          <a:ln w="1462" cap="flat">
            <a:noFill/>
            <a:prstDash val="solid"/>
            <a:miter/>
          </a:ln>
        </p:spPr>
        <p:txBody>
          <a:bodyPr rtlCol="0" anchor="ctr"/>
          <a:lstStyle/>
          <a:p>
            <a:endParaRPr lang="en-US" dirty="0"/>
          </a:p>
        </p:txBody>
      </p:sp>
      <p:sp>
        <p:nvSpPr>
          <p:cNvPr id="13" name="Graphic 6">
            <a:hlinkClick r:id="rId7" action="ppaction://hlinkfile"/>
            <a:extLst>
              <a:ext uri="{FF2B5EF4-FFF2-40B4-BE49-F238E27FC236}">
                <a16:creationId xmlns:a16="http://schemas.microsoft.com/office/drawing/2014/main" id="{97AFD8AA-C656-0E41-A792-9214FBEDAFFD}"/>
              </a:ext>
            </a:extLst>
          </p:cNvPr>
          <p:cNvSpPr>
            <a:spLocks noChangeAspect="1"/>
          </p:cNvSpPr>
          <p:nvPr/>
        </p:nvSpPr>
        <p:spPr>
          <a:xfrm>
            <a:off x="7356612" y="5433707"/>
            <a:ext cx="392659" cy="392659"/>
          </a:xfrm>
          <a:custGeom>
            <a:avLst/>
            <a:gdLst>
              <a:gd name="connsiteX0" fmla="*/ 0 w 676400"/>
              <a:gd name="connsiteY0" fmla="*/ 0 h 676400"/>
              <a:gd name="connsiteX1" fmla="*/ 0 w 676400"/>
              <a:gd name="connsiteY1" fmla="*/ 676401 h 676400"/>
              <a:gd name="connsiteX2" fmla="*/ 676401 w 676400"/>
              <a:gd name="connsiteY2" fmla="*/ 676401 h 676400"/>
              <a:gd name="connsiteX3" fmla="*/ 676401 w 676400"/>
              <a:gd name="connsiteY3" fmla="*/ 0 h 676400"/>
              <a:gd name="connsiteX4" fmla="*/ 0 w 676400"/>
              <a:gd name="connsiteY4" fmla="*/ 0 h 676400"/>
              <a:gd name="connsiteX5" fmla="*/ 536202 w 676400"/>
              <a:gd name="connsiteY5" fmla="*/ 243327 h 676400"/>
              <a:gd name="connsiteX6" fmla="*/ 536441 w 676400"/>
              <a:gd name="connsiteY6" fmla="*/ 255301 h 676400"/>
              <a:gd name="connsiteX7" fmla="*/ 245269 w 676400"/>
              <a:gd name="connsiteY7" fmla="*/ 546473 h 676400"/>
              <a:gd name="connsiteX8" fmla="*/ 89612 w 676400"/>
              <a:gd name="connsiteY8" fmla="*/ 501400 h 676400"/>
              <a:gd name="connsiteX9" fmla="*/ 89582 w 676400"/>
              <a:gd name="connsiteY9" fmla="*/ 501396 h 676400"/>
              <a:gd name="connsiteX10" fmla="*/ 89612 w 676400"/>
              <a:gd name="connsiteY10" fmla="*/ 501400 h 676400"/>
              <a:gd name="connsiteX11" fmla="*/ 89612 w 676400"/>
              <a:gd name="connsiteY11" fmla="*/ 501400 h 676400"/>
              <a:gd name="connsiteX12" fmla="*/ 239606 w 676400"/>
              <a:gd name="connsiteY12" fmla="*/ 458525 h 676400"/>
              <a:gd name="connsiteX13" fmla="*/ 145699 w 676400"/>
              <a:gd name="connsiteY13" fmla="*/ 387168 h 676400"/>
              <a:gd name="connsiteX14" fmla="*/ 190772 w 676400"/>
              <a:gd name="connsiteY14" fmla="*/ 385280 h 676400"/>
              <a:gd name="connsiteX15" fmla="*/ 110020 w 676400"/>
              <a:gd name="connsiteY15" fmla="*/ 283866 h 676400"/>
              <a:gd name="connsiteX16" fmla="*/ 154150 w 676400"/>
              <a:gd name="connsiteY16" fmla="*/ 297022 h 676400"/>
              <a:gd name="connsiteX17" fmla="*/ 125049 w 676400"/>
              <a:gd name="connsiteY17" fmla="*/ 161803 h 676400"/>
              <a:gd name="connsiteX18" fmla="*/ 334752 w 676400"/>
              <a:gd name="connsiteY18" fmla="*/ 267809 h 676400"/>
              <a:gd name="connsiteX19" fmla="*/ 332104 w 676400"/>
              <a:gd name="connsiteY19" fmla="*/ 244668 h 676400"/>
              <a:gd name="connsiteX20" fmla="*/ 434279 w 676400"/>
              <a:gd name="connsiteY20" fmla="*/ 142550 h 676400"/>
              <a:gd name="connsiteX21" fmla="*/ 508860 w 676400"/>
              <a:gd name="connsiteY21" fmla="*/ 174876 h 676400"/>
              <a:gd name="connsiteX22" fmla="*/ 523833 w 676400"/>
              <a:gd name="connsiteY22" fmla="*/ 170270 h 676400"/>
              <a:gd name="connsiteX23" fmla="*/ 573428 w 676400"/>
              <a:gd name="connsiteY23" fmla="*/ 149592 h 676400"/>
              <a:gd name="connsiteX24" fmla="*/ 528974 w 676400"/>
              <a:gd name="connsiteY24" fmla="*/ 206299 h 676400"/>
              <a:gd name="connsiteX25" fmla="*/ 528820 w 676400"/>
              <a:gd name="connsiteY25" fmla="*/ 206397 h 676400"/>
              <a:gd name="connsiteX26" fmla="*/ 529002 w 676400"/>
              <a:gd name="connsiteY26" fmla="*/ 206384 h 676400"/>
              <a:gd name="connsiteX27" fmla="*/ 586809 w 676400"/>
              <a:gd name="connsiteY27" fmla="*/ 191383 h 676400"/>
              <a:gd name="connsiteX28" fmla="*/ 536202 w 676400"/>
              <a:gd name="connsiteY28" fmla="*/ 243327 h 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6400" h="676400">
                <a:moveTo>
                  <a:pt x="0" y="0"/>
                </a:moveTo>
                <a:lnTo>
                  <a:pt x="0" y="676401"/>
                </a:lnTo>
                <a:lnTo>
                  <a:pt x="676401" y="676401"/>
                </a:lnTo>
                <a:lnTo>
                  <a:pt x="676401" y="0"/>
                </a:lnTo>
                <a:lnTo>
                  <a:pt x="0" y="0"/>
                </a:lnTo>
                <a:close/>
                <a:moveTo>
                  <a:pt x="536202" y="243327"/>
                </a:moveTo>
                <a:cubicBezTo>
                  <a:pt x="536357" y="247299"/>
                  <a:pt x="536441" y="251286"/>
                  <a:pt x="536441" y="255301"/>
                </a:cubicBezTo>
                <a:cubicBezTo>
                  <a:pt x="536441" y="416098"/>
                  <a:pt x="406082" y="546473"/>
                  <a:pt x="245269" y="546473"/>
                </a:cubicBezTo>
                <a:cubicBezTo>
                  <a:pt x="188026" y="546473"/>
                  <a:pt x="134628" y="529951"/>
                  <a:pt x="89612" y="501400"/>
                </a:cubicBezTo>
                <a:cubicBezTo>
                  <a:pt x="89602" y="501399"/>
                  <a:pt x="89591" y="501398"/>
                  <a:pt x="89582" y="501396"/>
                </a:cubicBezTo>
                <a:lnTo>
                  <a:pt x="89612" y="501400"/>
                </a:lnTo>
                <a:cubicBezTo>
                  <a:pt x="89612" y="501400"/>
                  <a:pt x="89612" y="501400"/>
                  <a:pt x="89612" y="501400"/>
                </a:cubicBezTo>
                <a:cubicBezTo>
                  <a:pt x="177615" y="514525"/>
                  <a:pt x="239606" y="458525"/>
                  <a:pt x="239606" y="458525"/>
                </a:cubicBezTo>
                <a:cubicBezTo>
                  <a:pt x="161193" y="452426"/>
                  <a:pt x="145699" y="387168"/>
                  <a:pt x="145699" y="387168"/>
                </a:cubicBezTo>
                <a:cubicBezTo>
                  <a:pt x="173405" y="391858"/>
                  <a:pt x="190772" y="385280"/>
                  <a:pt x="190772" y="385280"/>
                </a:cubicBezTo>
                <a:cubicBezTo>
                  <a:pt x="102513" y="364632"/>
                  <a:pt x="110020" y="283866"/>
                  <a:pt x="110020" y="283866"/>
                </a:cubicBezTo>
                <a:cubicBezTo>
                  <a:pt x="130458" y="296078"/>
                  <a:pt x="154150" y="297022"/>
                  <a:pt x="154150" y="297022"/>
                </a:cubicBezTo>
                <a:cubicBezTo>
                  <a:pt x="76216" y="228469"/>
                  <a:pt x="125049" y="161803"/>
                  <a:pt x="125049" y="161803"/>
                </a:cubicBezTo>
                <a:cubicBezTo>
                  <a:pt x="206758" y="260752"/>
                  <a:pt x="326865" y="267484"/>
                  <a:pt x="334752" y="267809"/>
                </a:cubicBezTo>
                <a:cubicBezTo>
                  <a:pt x="333020" y="260372"/>
                  <a:pt x="332104" y="252626"/>
                  <a:pt x="332104" y="244668"/>
                </a:cubicBezTo>
                <a:cubicBezTo>
                  <a:pt x="332104" y="188271"/>
                  <a:pt x="377838" y="142550"/>
                  <a:pt x="434279" y="142550"/>
                </a:cubicBezTo>
                <a:cubicBezTo>
                  <a:pt x="463703" y="142550"/>
                  <a:pt x="490211" y="154972"/>
                  <a:pt x="508860" y="174876"/>
                </a:cubicBezTo>
                <a:cubicBezTo>
                  <a:pt x="514030" y="173426"/>
                  <a:pt x="519043" y="171861"/>
                  <a:pt x="523833" y="170270"/>
                </a:cubicBezTo>
                <a:cubicBezTo>
                  <a:pt x="552765" y="160621"/>
                  <a:pt x="573428" y="149592"/>
                  <a:pt x="573428" y="149592"/>
                </a:cubicBezTo>
                <a:cubicBezTo>
                  <a:pt x="568442" y="179468"/>
                  <a:pt x="531609" y="204539"/>
                  <a:pt x="528974" y="206299"/>
                </a:cubicBezTo>
                <a:cubicBezTo>
                  <a:pt x="528876" y="206369"/>
                  <a:pt x="528820" y="206397"/>
                  <a:pt x="528820" y="206397"/>
                </a:cubicBezTo>
                <a:cubicBezTo>
                  <a:pt x="528876" y="206397"/>
                  <a:pt x="528946" y="206384"/>
                  <a:pt x="529002" y="206384"/>
                </a:cubicBezTo>
                <a:cubicBezTo>
                  <a:pt x="557596" y="203524"/>
                  <a:pt x="586809" y="191383"/>
                  <a:pt x="586809" y="191383"/>
                </a:cubicBezTo>
                <a:cubicBezTo>
                  <a:pt x="577993" y="209916"/>
                  <a:pt x="542019" y="238749"/>
                  <a:pt x="536202" y="243327"/>
                </a:cubicBezTo>
                <a:close/>
              </a:path>
            </a:pathLst>
          </a:custGeom>
          <a:solidFill>
            <a:schemeClr val="bg2"/>
          </a:solidFill>
          <a:ln w="1483" cap="flat">
            <a:noFill/>
            <a:prstDash val="solid"/>
            <a:miter/>
          </a:ln>
        </p:spPr>
        <p:txBody>
          <a:bodyPr rtlCol="0" anchor="ctr"/>
          <a:lstStyle/>
          <a:p>
            <a:endParaRPr lang="en-US"/>
          </a:p>
        </p:txBody>
      </p:sp>
      <p:grpSp>
        <p:nvGrpSpPr>
          <p:cNvPr id="17" name="Graphic 9">
            <a:extLst>
              <a:ext uri="{FF2B5EF4-FFF2-40B4-BE49-F238E27FC236}">
                <a16:creationId xmlns:a16="http://schemas.microsoft.com/office/drawing/2014/main" id="{C07085C2-6B4C-7246-B84E-166B2D5AC041}"/>
              </a:ext>
            </a:extLst>
          </p:cNvPr>
          <p:cNvGrpSpPr>
            <a:grpSpLocks noChangeAspect="1"/>
          </p:cNvGrpSpPr>
          <p:nvPr/>
        </p:nvGrpSpPr>
        <p:grpSpPr>
          <a:xfrm>
            <a:off x="9220035" y="5433707"/>
            <a:ext cx="392659" cy="392659"/>
            <a:chOff x="9704191" y="1219200"/>
            <a:chExt cx="672702" cy="672702"/>
          </a:xfrm>
          <a:solidFill>
            <a:schemeClr val="bg2"/>
          </a:solidFill>
        </p:grpSpPr>
        <p:sp>
          <p:nvSpPr>
            <p:cNvPr id="18" name="Freeform 17">
              <a:extLst>
                <a:ext uri="{FF2B5EF4-FFF2-40B4-BE49-F238E27FC236}">
                  <a16:creationId xmlns:a16="http://schemas.microsoft.com/office/drawing/2014/main" id="{B0DB0291-233E-3C4B-A067-03D3EC67F986}"/>
                </a:ext>
              </a:extLst>
            </p:cNvPr>
            <p:cNvSpPr/>
            <p:nvPr/>
          </p:nvSpPr>
          <p:spPr>
            <a:xfrm>
              <a:off x="9954926" y="1618017"/>
              <a:ext cx="69162" cy="134517"/>
            </a:xfrm>
            <a:custGeom>
              <a:avLst/>
              <a:gdLst>
                <a:gd name="connsiteX0" fmla="*/ 45073 w 69162"/>
                <a:gd name="connsiteY0" fmla="*/ 98780 h 134517"/>
                <a:gd name="connsiteX1" fmla="*/ 44615 w 69162"/>
                <a:gd name="connsiteY1" fmla="*/ 101216 h 134517"/>
                <a:gd name="connsiteX2" fmla="*/ 32983 w 69162"/>
                <a:gd name="connsiteY2" fmla="*/ 110323 h 134517"/>
                <a:gd name="connsiteX3" fmla="*/ 24540 w 69162"/>
                <a:gd name="connsiteY3" fmla="*/ 105615 h 134517"/>
                <a:gd name="connsiteX4" fmla="*/ 24171 w 69162"/>
                <a:gd name="connsiteY4" fmla="*/ 100301 h 134517"/>
                <a:gd name="connsiteX5" fmla="*/ 24023 w 69162"/>
                <a:gd name="connsiteY5" fmla="*/ 207 h 134517"/>
                <a:gd name="connsiteX6" fmla="*/ 7 w 69162"/>
                <a:gd name="connsiteY6" fmla="*/ 207 h 134517"/>
                <a:gd name="connsiteX7" fmla="*/ 37 w 69162"/>
                <a:gd name="connsiteY7" fmla="*/ 111637 h 134517"/>
                <a:gd name="connsiteX8" fmla="*/ 2531 w 69162"/>
                <a:gd name="connsiteY8" fmla="*/ 125527 h 134517"/>
                <a:gd name="connsiteX9" fmla="*/ 13440 w 69162"/>
                <a:gd name="connsiteY9" fmla="*/ 134207 h 134517"/>
                <a:gd name="connsiteX10" fmla="*/ 24717 w 69162"/>
                <a:gd name="connsiteY10" fmla="*/ 133188 h 134517"/>
                <a:gd name="connsiteX11" fmla="*/ 43272 w 69162"/>
                <a:gd name="connsiteY11" fmla="*/ 119889 h 134517"/>
                <a:gd name="connsiteX12" fmla="*/ 45087 w 69162"/>
                <a:gd name="connsiteY12" fmla="*/ 117940 h 134517"/>
                <a:gd name="connsiteX13" fmla="*/ 45087 w 69162"/>
                <a:gd name="connsiteY13" fmla="*/ 132524 h 134517"/>
                <a:gd name="connsiteX14" fmla="*/ 69162 w 69162"/>
                <a:gd name="connsiteY14" fmla="*/ 132524 h 134517"/>
                <a:gd name="connsiteX15" fmla="*/ 69162 w 69162"/>
                <a:gd name="connsiteY15" fmla="*/ 68712 h 134517"/>
                <a:gd name="connsiteX16" fmla="*/ 69162 w 69162"/>
                <a:gd name="connsiteY16" fmla="*/ 0 h 134517"/>
                <a:gd name="connsiteX17" fmla="*/ 45073 w 69162"/>
                <a:gd name="connsiteY17" fmla="*/ 59 h 134517"/>
                <a:gd name="connsiteX18" fmla="*/ 45073 w 69162"/>
                <a:gd name="connsiteY18" fmla="*/ 98780 h 13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162" h="134517">
                  <a:moveTo>
                    <a:pt x="45073" y="98780"/>
                  </a:moveTo>
                  <a:cubicBezTo>
                    <a:pt x="45073" y="99607"/>
                    <a:pt x="45073" y="100640"/>
                    <a:pt x="44615" y="101216"/>
                  </a:cubicBezTo>
                  <a:cubicBezTo>
                    <a:pt x="41515" y="105216"/>
                    <a:pt x="37825" y="108552"/>
                    <a:pt x="32983" y="110323"/>
                  </a:cubicBezTo>
                  <a:cubicBezTo>
                    <a:pt x="28776" y="111859"/>
                    <a:pt x="25426" y="109984"/>
                    <a:pt x="24540" y="105615"/>
                  </a:cubicBezTo>
                  <a:cubicBezTo>
                    <a:pt x="24186" y="103888"/>
                    <a:pt x="24171" y="102072"/>
                    <a:pt x="24171" y="100301"/>
                  </a:cubicBezTo>
                  <a:cubicBezTo>
                    <a:pt x="24156" y="67753"/>
                    <a:pt x="24068" y="1019"/>
                    <a:pt x="24023" y="207"/>
                  </a:cubicBezTo>
                  <a:lnTo>
                    <a:pt x="7" y="207"/>
                  </a:lnTo>
                  <a:cubicBezTo>
                    <a:pt x="7" y="1107"/>
                    <a:pt x="-22" y="94072"/>
                    <a:pt x="37" y="111637"/>
                  </a:cubicBezTo>
                  <a:cubicBezTo>
                    <a:pt x="52" y="116390"/>
                    <a:pt x="554" y="121114"/>
                    <a:pt x="2531" y="125527"/>
                  </a:cubicBezTo>
                  <a:cubicBezTo>
                    <a:pt x="4657" y="130310"/>
                    <a:pt x="8185" y="133336"/>
                    <a:pt x="13440" y="134207"/>
                  </a:cubicBezTo>
                  <a:cubicBezTo>
                    <a:pt x="17292" y="134871"/>
                    <a:pt x="21057" y="134443"/>
                    <a:pt x="24717" y="133188"/>
                  </a:cubicBezTo>
                  <a:cubicBezTo>
                    <a:pt x="32216" y="130605"/>
                    <a:pt x="38091" y="125734"/>
                    <a:pt x="43272" y="119889"/>
                  </a:cubicBezTo>
                  <a:cubicBezTo>
                    <a:pt x="43729" y="119372"/>
                    <a:pt x="44216" y="118870"/>
                    <a:pt x="45087" y="117940"/>
                  </a:cubicBezTo>
                  <a:lnTo>
                    <a:pt x="45087" y="132524"/>
                  </a:lnTo>
                  <a:lnTo>
                    <a:pt x="69162" y="132524"/>
                  </a:lnTo>
                  <a:lnTo>
                    <a:pt x="69162" y="68712"/>
                  </a:lnTo>
                  <a:cubicBezTo>
                    <a:pt x="69162" y="46600"/>
                    <a:pt x="69162" y="0"/>
                    <a:pt x="69162" y="0"/>
                  </a:cubicBezTo>
                  <a:lnTo>
                    <a:pt x="45073" y="59"/>
                  </a:lnTo>
                  <a:lnTo>
                    <a:pt x="45073" y="98780"/>
                  </a:lnTo>
                  <a:close/>
                </a:path>
              </a:pathLst>
            </a:custGeom>
            <a:grpFill/>
            <a:ln w="146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6CB4859-3918-3948-8F93-2A4DD7D78BF9}"/>
                </a:ext>
              </a:extLst>
            </p:cNvPr>
            <p:cNvSpPr/>
            <p:nvPr/>
          </p:nvSpPr>
          <p:spPr>
            <a:xfrm>
              <a:off x="10048208" y="1571092"/>
              <a:ext cx="69485" cy="181207"/>
            </a:xfrm>
            <a:custGeom>
              <a:avLst/>
              <a:gdLst>
                <a:gd name="connsiteX0" fmla="*/ 65612 w 69485"/>
                <a:gd name="connsiteY0" fmla="*/ 57479 h 181207"/>
                <a:gd name="connsiteX1" fmla="*/ 40607 w 69485"/>
                <a:gd name="connsiteY1" fmla="*/ 46113 h 181207"/>
                <a:gd name="connsiteX2" fmla="*/ 26717 w 69485"/>
                <a:gd name="connsiteY2" fmla="*/ 54940 h 181207"/>
                <a:gd name="connsiteX3" fmla="*/ 24119 w 69485"/>
                <a:gd name="connsiteY3" fmla="*/ 59059 h 181207"/>
                <a:gd name="connsiteX4" fmla="*/ 24119 w 69485"/>
                <a:gd name="connsiteY4" fmla="*/ 0 h 181207"/>
                <a:gd name="connsiteX5" fmla="*/ 0 w 69485"/>
                <a:gd name="connsiteY5" fmla="*/ 0 h 181207"/>
                <a:gd name="connsiteX6" fmla="*/ 0 w 69485"/>
                <a:gd name="connsiteY6" fmla="*/ 179420 h 181207"/>
                <a:gd name="connsiteX7" fmla="*/ 24119 w 69485"/>
                <a:gd name="connsiteY7" fmla="*/ 179420 h 181207"/>
                <a:gd name="connsiteX8" fmla="*/ 24119 w 69485"/>
                <a:gd name="connsiteY8" fmla="*/ 169353 h 181207"/>
                <a:gd name="connsiteX9" fmla="*/ 26452 w 69485"/>
                <a:gd name="connsiteY9" fmla="*/ 171832 h 181207"/>
                <a:gd name="connsiteX10" fmla="*/ 46984 w 69485"/>
                <a:gd name="connsiteY10" fmla="*/ 181206 h 181207"/>
                <a:gd name="connsiteX11" fmla="*/ 67472 w 69485"/>
                <a:gd name="connsiteY11" fmla="*/ 166696 h 181207"/>
                <a:gd name="connsiteX12" fmla="*/ 69465 w 69485"/>
                <a:gd name="connsiteY12" fmla="*/ 152865 h 181207"/>
                <a:gd name="connsiteX13" fmla="*/ 69450 w 69485"/>
                <a:gd name="connsiteY13" fmla="*/ 77628 h 181207"/>
                <a:gd name="connsiteX14" fmla="*/ 65612 w 69485"/>
                <a:gd name="connsiteY14" fmla="*/ 57479 h 181207"/>
                <a:gd name="connsiteX15" fmla="*/ 44622 w 69485"/>
                <a:gd name="connsiteY15" fmla="*/ 149870 h 181207"/>
                <a:gd name="connsiteX16" fmla="*/ 44180 w 69485"/>
                <a:gd name="connsiteY16" fmla="*/ 153885 h 181207"/>
                <a:gd name="connsiteX17" fmla="*/ 33404 w 69485"/>
                <a:gd name="connsiteY17" fmla="*/ 160335 h 181207"/>
                <a:gd name="connsiteX18" fmla="*/ 24976 w 69485"/>
                <a:gd name="connsiteY18" fmla="*/ 155154 h 181207"/>
                <a:gd name="connsiteX19" fmla="*/ 24193 w 69485"/>
                <a:gd name="connsiteY19" fmla="*/ 154121 h 181207"/>
                <a:gd name="connsiteX20" fmla="*/ 24193 w 69485"/>
                <a:gd name="connsiteY20" fmla="*/ 152158 h 181207"/>
                <a:gd name="connsiteX21" fmla="*/ 24134 w 69485"/>
                <a:gd name="connsiteY21" fmla="*/ 72493 h 181207"/>
                <a:gd name="connsiteX22" fmla="*/ 25787 w 69485"/>
                <a:gd name="connsiteY22" fmla="*/ 70027 h 181207"/>
                <a:gd name="connsiteX23" fmla="*/ 35662 w 69485"/>
                <a:gd name="connsiteY23" fmla="*/ 66323 h 181207"/>
                <a:gd name="connsiteX24" fmla="*/ 42895 w 69485"/>
                <a:gd name="connsiteY24" fmla="*/ 71267 h 181207"/>
                <a:gd name="connsiteX25" fmla="*/ 44578 w 69485"/>
                <a:gd name="connsiteY25" fmla="*/ 78736 h 181207"/>
                <a:gd name="connsiteX26" fmla="*/ 44622 w 69485"/>
                <a:gd name="connsiteY26" fmla="*/ 149870 h 1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485" h="181207">
                  <a:moveTo>
                    <a:pt x="65612" y="57479"/>
                  </a:moveTo>
                  <a:cubicBezTo>
                    <a:pt x="60535" y="46659"/>
                    <a:pt x="49863" y="43796"/>
                    <a:pt x="40607" y="46113"/>
                  </a:cubicBezTo>
                  <a:cubicBezTo>
                    <a:pt x="34998" y="47530"/>
                    <a:pt x="30452" y="50763"/>
                    <a:pt x="26717" y="54940"/>
                  </a:cubicBezTo>
                  <a:cubicBezTo>
                    <a:pt x="25477" y="56343"/>
                    <a:pt x="24119" y="59059"/>
                    <a:pt x="24119" y="59059"/>
                  </a:cubicBezTo>
                  <a:cubicBezTo>
                    <a:pt x="24119" y="59059"/>
                    <a:pt x="24119" y="19101"/>
                    <a:pt x="24119" y="0"/>
                  </a:cubicBezTo>
                  <a:lnTo>
                    <a:pt x="0" y="0"/>
                  </a:lnTo>
                  <a:lnTo>
                    <a:pt x="0" y="179420"/>
                  </a:lnTo>
                  <a:lnTo>
                    <a:pt x="24119" y="179420"/>
                  </a:lnTo>
                  <a:lnTo>
                    <a:pt x="24119" y="169353"/>
                  </a:lnTo>
                  <a:cubicBezTo>
                    <a:pt x="24119" y="169353"/>
                    <a:pt x="25832" y="171168"/>
                    <a:pt x="26452" y="171832"/>
                  </a:cubicBezTo>
                  <a:cubicBezTo>
                    <a:pt x="31987" y="177840"/>
                    <a:pt x="38703" y="181132"/>
                    <a:pt x="46984" y="181206"/>
                  </a:cubicBezTo>
                  <a:cubicBezTo>
                    <a:pt x="57169" y="181309"/>
                    <a:pt x="64254" y="176379"/>
                    <a:pt x="67472" y="166696"/>
                  </a:cubicBezTo>
                  <a:cubicBezTo>
                    <a:pt x="68963" y="162193"/>
                    <a:pt x="69450" y="157559"/>
                    <a:pt x="69465" y="152865"/>
                  </a:cubicBezTo>
                  <a:cubicBezTo>
                    <a:pt x="69495" y="127786"/>
                    <a:pt x="69495" y="102707"/>
                    <a:pt x="69450" y="77628"/>
                  </a:cubicBezTo>
                  <a:cubicBezTo>
                    <a:pt x="69450" y="70690"/>
                    <a:pt x="68609" y="63872"/>
                    <a:pt x="65612" y="57479"/>
                  </a:cubicBezTo>
                  <a:close/>
                  <a:moveTo>
                    <a:pt x="44622" y="149870"/>
                  </a:moveTo>
                  <a:cubicBezTo>
                    <a:pt x="44622" y="151213"/>
                    <a:pt x="44460" y="152571"/>
                    <a:pt x="44180" y="153885"/>
                  </a:cubicBezTo>
                  <a:cubicBezTo>
                    <a:pt x="43073" y="159139"/>
                    <a:pt x="39072" y="161501"/>
                    <a:pt x="33404" y="160335"/>
                  </a:cubicBezTo>
                  <a:cubicBezTo>
                    <a:pt x="29965" y="159627"/>
                    <a:pt x="27278" y="157649"/>
                    <a:pt x="24976" y="155154"/>
                  </a:cubicBezTo>
                  <a:cubicBezTo>
                    <a:pt x="24872" y="155036"/>
                    <a:pt x="24193" y="154121"/>
                    <a:pt x="24193" y="154121"/>
                  </a:cubicBezTo>
                  <a:lnTo>
                    <a:pt x="24193" y="152158"/>
                  </a:lnTo>
                  <a:lnTo>
                    <a:pt x="24134" y="72493"/>
                  </a:lnTo>
                  <a:cubicBezTo>
                    <a:pt x="24134" y="72493"/>
                    <a:pt x="24651" y="71016"/>
                    <a:pt x="25787" y="70027"/>
                  </a:cubicBezTo>
                  <a:cubicBezTo>
                    <a:pt x="28622" y="67518"/>
                    <a:pt x="31751" y="65939"/>
                    <a:pt x="35662" y="66323"/>
                  </a:cubicBezTo>
                  <a:cubicBezTo>
                    <a:pt x="38998" y="66647"/>
                    <a:pt x="41655" y="68182"/>
                    <a:pt x="42895" y="71267"/>
                  </a:cubicBezTo>
                  <a:cubicBezTo>
                    <a:pt x="43825" y="73614"/>
                    <a:pt x="44563" y="76227"/>
                    <a:pt x="44578" y="78736"/>
                  </a:cubicBezTo>
                  <a:cubicBezTo>
                    <a:pt x="44696" y="102441"/>
                    <a:pt x="44652" y="126147"/>
                    <a:pt x="44622" y="149870"/>
                  </a:cubicBezTo>
                  <a:close/>
                </a:path>
              </a:pathLst>
            </a:custGeom>
            <a:grpFill/>
            <a:ln w="146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CC10B8-D517-C84B-94C4-27D449FD0D00}"/>
                </a:ext>
              </a:extLst>
            </p:cNvPr>
            <p:cNvSpPr/>
            <p:nvPr/>
          </p:nvSpPr>
          <p:spPr>
            <a:xfrm>
              <a:off x="10016893" y="1379830"/>
              <a:ext cx="20396" cy="92357"/>
            </a:xfrm>
            <a:custGeom>
              <a:avLst/>
              <a:gdLst>
                <a:gd name="connsiteX0" fmla="*/ 10198 w 20396"/>
                <a:gd name="connsiteY0" fmla="*/ 92358 h 92357"/>
                <a:gd name="connsiteX1" fmla="*/ 20397 w 20396"/>
                <a:gd name="connsiteY1" fmla="*/ 82160 h 92357"/>
                <a:gd name="connsiteX2" fmla="*/ 20397 w 20396"/>
                <a:gd name="connsiteY2" fmla="*/ 10198 h 92357"/>
                <a:gd name="connsiteX3" fmla="*/ 10198 w 20396"/>
                <a:gd name="connsiteY3" fmla="*/ 0 h 92357"/>
                <a:gd name="connsiteX4" fmla="*/ 0 w 20396"/>
                <a:gd name="connsiteY4" fmla="*/ 10198 h 92357"/>
                <a:gd name="connsiteX5" fmla="*/ 0 w 20396"/>
                <a:gd name="connsiteY5" fmla="*/ 82160 h 92357"/>
                <a:gd name="connsiteX6" fmla="*/ 10198 w 20396"/>
                <a:gd name="connsiteY6" fmla="*/ 92358 h 9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6" h="92357">
                  <a:moveTo>
                    <a:pt x="10198" y="92358"/>
                  </a:moveTo>
                  <a:cubicBezTo>
                    <a:pt x="15822" y="92358"/>
                    <a:pt x="20397" y="87783"/>
                    <a:pt x="20397" y="82160"/>
                  </a:cubicBezTo>
                  <a:lnTo>
                    <a:pt x="20397" y="10198"/>
                  </a:lnTo>
                  <a:cubicBezTo>
                    <a:pt x="20397" y="4574"/>
                    <a:pt x="15821" y="0"/>
                    <a:pt x="10198" y="0"/>
                  </a:cubicBezTo>
                  <a:cubicBezTo>
                    <a:pt x="4576" y="0"/>
                    <a:pt x="0" y="4576"/>
                    <a:pt x="0" y="10198"/>
                  </a:cubicBezTo>
                  <a:lnTo>
                    <a:pt x="0" y="82160"/>
                  </a:lnTo>
                  <a:cubicBezTo>
                    <a:pt x="-1" y="87782"/>
                    <a:pt x="4574" y="92358"/>
                    <a:pt x="10198" y="92358"/>
                  </a:cubicBezTo>
                  <a:close/>
                </a:path>
              </a:pathLst>
            </a:custGeom>
            <a:grpFill/>
            <a:ln w="146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6148613-D133-744E-94EF-4A96F6C969F0}"/>
                </a:ext>
              </a:extLst>
            </p:cNvPr>
            <p:cNvSpPr/>
            <p:nvPr/>
          </p:nvSpPr>
          <p:spPr>
            <a:xfrm>
              <a:off x="9871446" y="1571108"/>
              <a:ext cx="83547" cy="179419"/>
            </a:xfrm>
            <a:custGeom>
              <a:avLst/>
              <a:gdLst>
                <a:gd name="connsiteX0" fmla="*/ 83547 w 83547"/>
                <a:gd name="connsiteY0" fmla="*/ 0 h 179419"/>
                <a:gd name="connsiteX1" fmla="*/ 0 w 83547"/>
                <a:gd name="connsiteY1" fmla="*/ 0 h 179419"/>
                <a:gd name="connsiteX2" fmla="*/ 0 w 83547"/>
                <a:gd name="connsiteY2" fmla="*/ 25712 h 179419"/>
                <a:gd name="connsiteX3" fmla="*/ 28149 w 83547"/>
                <a:gd name="connsiteY3" fmla="*/ 25712 h 179419"/>
                <a:gd name="connsiteX4" fmla="*/ 28149 w 83547"/>
                <a:gd name="connsiteY4" fmla="*/ 179420 h 179419"/>
                <a:gd name="connsiteX5" fmla="*/ 55339 w 83547"/>
                <a:gd name="connsiteY5" fmla="*/ 179420 h 179419"/>
                <a:gd name="connsiteX6" fmla="*/ 55339 w 83547"/>
                <a:gd name="connsiteY6" fmla="*/ 25653 h 179419"/>
                <a:gd name="connsiteX7" fmla="*/ 83547 w 83547"/>
                <a:gd name="connsiteY7" fmla="*/ 25653 h 17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47" h="179419">
                  <a:moveTo>
                    <a:pt x="83547" y="0"/>
                  </a:moveTo>
                  <a:lnTo>
                    <a:pt x="0" y="0"/>
                  </a:lnTo>
                  <a:lnTo>
                    <a:pt x="0" y="25712"/>
                  </a:lnTo>
                  <a:lnTo>
                    <a:pt x="28149" y="25712"/>
                  </a:lnTo>
                  <a:lnTo>
                    <a:pt x="28149" y="179420"/>
                  </a:lnTo>
                  <a:lnTo>
                    <a:pt x="55339" y="179420"/>
                  </a:lnTo>
                  <a:lnTo>
                    <a:pt x="55339" y="25653"/>
                  </a:lnTo>
                  <a:lnTo>
                    <a:pt x="83547" y="25653"/>
                  </a:lnTo>
                  <a:close/>
                </a:path>
              </a:pathLst>
            </a:custGeom>
            <a:grpFill/>
            <a:ln w="146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BF6AD17-84DB-3F44-A5DF-F00F726C94D0}"/>
                </a:ext>
              </a:extLst>
            </p:cNvPr>
            <p:cNvSpPr/>
            <p:nvPr/>
          </p:nvSpPr>
          <p:spPr>
            <a:xfrm>
              <a:off x="10136168" y="1614800"/>
              <a:ext cx="71382" cy="139472"/>
            </a:xfrm>
            <a:custGeom>
              <a:avLst/>
              <a:gdLst>
                <a:gd name="connsiteX0" fmla="*/ 46556 w 71382"/>
                <a:gd name="connsiteY0" fmla="*/ 88683 h 139472"/>
                <a:gd name="connsiteX1" fmla="*/ 46556 w 71382"/>
                <a:gd name="connsiteY1" fmla="*/ 105702 h 139472"/>
                <a:gd name="connsiteX2" fmla="*/ 35810 w 71382"/>
                <a:gd name="connsiteY2" fmla="*/ 116463 h 139472"/>
                <a:gd name="connsiteX3" fmla="*/ 25050 w 71382"/>
                <a:gd name="connsiteY3" fmla="*/ 105702 h 139472"/>
                <a:gd name="connsiteX4" fmla="*/ 25050 w 71382"/>
                <a:gd name="connsiteY4" fmla="*/ 72594 h 139472"/>
                <a:gd name="connsiteX5" fmla="*/ 71237 w 71382"/>
                <a:gd name="connsiteY5" fmla="*/ 72594 h 139472"/>
                <a:gd name="connsiteX6" fmla="*/ 71311 w 71382"/>
                <a:gd name="connsiteY6" fmla="*/ 39012 h 139472"/>
                <a:gd name="connsiteX7" fmla="*/ 69982 w 71382"/>
                <a:gd name="connsiteY7" fmla="*/ 25639 h 139472"/>
                <a:gd name="connsiteX8" fmla="*/ 50084 w 71382"/>
                <a:gd name="connsiteY8" fmla="*/ 2007 h 139472"/>
                <a:gd name="connsiteX9" fmla="*/ 39604 w 71382"/>
                <a:gd name="connsiteY9" fmla="*/ 102 h 139472"/>
                <a:gd name="connsiteX10" fmla="*/ 9565 w 71382"/>
                <a:gd name="connsiteY10" fmla="*/ 11690 h 139472"/>
                <a:gd name="connsiteX11" fmla="*/ 59 w 71382"/>
                <a:gd name="connsiteY11" fmla="*/ 39308 h 139472"/>
                <a:gd name="connsiteX12" fmla="*/ 118 w 71382"/>
                <a:gd name="connsiteY12" fmla="*/ 98263 h 139472"/>
                <a:gd name="connsiteX13" fmla="*/ 1875 w 71382"/>
                <a:gd name="connsiteY13" fmla="*/ 113245 h 139472"/>
                <a:gd name="connsiteX14" fmla="*/ 20120 w 71382"/>
                <a:gd name="connsiteY14" fmla="*/ 136479 h 139472"/>
                <a:gd name="connsiteX15" fmla="*/ 43117 w 71382"/>
                <a:gd name="connsiteY15" fmla="*/ 138826 h 139472"/>
                <a:gd name="connsiteX16" fmla="*/ 68595 w 71382"/>
                <a:gd name="connsiteY16" fmla="*/ 117939 h 139472"/>
                <a:gd name="connsiteX17" fmla="*/ 71370 w 71382"/>
                <a:gd name="connsiteY17" fmla="*/ 88683 h 139472"/>
                <a:gd name="connsiteX18" fmla="*/ 46556 w 71382"/>
                <a:gd name="connsiteY18" fmla="*/ 88683 h 139472"/>
                <a:gd name="connsiteX19" fmla="*/ 25050 w 71382"/>
                <a:gd name="connsiteY19" fmla="*/ 33478 h 139472"/>
                <a:gd name="connsiteX20" fmla="*/ 35810 w 71382"/>
                <a:gd name="connsiteY20" fmla="*/ 22718 h 139472"/>
                <a:gd name="connsiteX21" fmla="*/ 46556 w 71382"/>
                <a:gd name="connsiteY21" fmla="*/ 33478 h 139472"/>
                <a:gd name="connsiteX22" fmla="*/ 46556 w 71382"/>
                <a:gd name="connsiteY22" fmla="*/ 52062 h 139472"/>
                <a:gd name="connsiteX23" fmla="*/ 25050 w 71382"/>
                <a:gd name="connsiteY23" fmla="*/ 52062 h 139472"/>
                <a:gd name="connsiteX24" fmla="*/ 25050 w 71382"/>
                <a:gd name="connsiteY24" fmla="*/ 33478 h 13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382" h="139472">
                  <a:moveTo>
                    <a:pt x="46556" y="88683"/>
                  </a:moveTo>
                  <a:lnTo>
                    <a:pt x="46556" y="105702"/>
                  </a:lnTo>
                  <a:cubicBezTo>
                    <a:pt x="46556" y="111651"/>
                    <a:pt x="41744" y="116463"/>
                    <a:pt x="35810" y="116463"/>
                  </a:cubicBezTo>
                  <a:cubicBezTo>
                    <a:pt x="29862" y="116463"/>
                    <a:pt x="25050" y="111651"/>
                    <a:pt x="25050" y="105702"/>
                  </a:cubicBezTo>
                  <a:lnTo>
                    <a:pt x="25050" y="72594"/>
                  </a:lnTo>
                  <a:lnTo>
                    <a:pt x="71237" y="72594"/>
                  </a:lnTo>
                  <a:cubicBezTo>
                    <a:pt x="71237" y="72594"/>
                    <a:pt x="71502" y="49493"/>
                    <a:pt x="71311" y="39012"/>
                  </a:cubicBezTo>
                  <a:cubicBezTo>
                    <a:pt x="71237" y="34540"/>
                    <a:pt x="70897" y="30008"/>
                    <a:pt x="69982" y="25639"/>
                  </a:cubicBezTo>
                  <a:cubicBezTo>
                    <a:pt x="67591" y="14302"/>
                    <a:pt x="61495" y="5756"/>
                    <a:pt x="50084" y="2007"/>
                  </a:cubicBezTo>
                  <a:cubicBezTo>
                    <a:pt x="46734" y="900"/>
                    <a:pt x="43132" y="324"/>
                    <a:pt x="39604" y="102"/>
                  </a:cubicBezTo>
                  <a:cubicBezTo>
                    <a:pt x="27869" y="-650"/>
                    <a:pt x="17595" y="2700"/>
                    <a:pt x="9565" y="11690"/>
                  </a:cubicBezTo>
                  <a:cubicBezTo>
                    <a:pt x="2524" y="19557"/>
                    <a:pt x="74" y="29034"/>
                    <a:pt x="59" y="39308"/>
                  </a:cubicBezTo>
                  <a:cubicBezTo>
                    <a:pt x="15" y="58954"/>
                    <a:pt x="-73" y="78616"/>
                    <a:pt x="118" y="98263"/>
                  </a:cubicBezTo>
                  <a:cubicBezTo>
                    <a:pt x="177" y="103267"/>
                    <a:pt x="738" y="108374"/>
                    <a:pt x="1875" y="113245"/>
                  </a:cubicBezTo>
                  <a:cubicBezTo>
                    <a:pt x="4325" y="123711"/>
                    <a:pt x="10038" y="131933"/>
                    <a:pt x="20120" y="136479"/>
                  </a:cubicBezTo>
                  <a:cubicBezTo>
                    <a:pt x="27485" y="139815"/>
                    <a:pt x="35264" y="139977"/>
                    <a:pt x="43117" y="138826"/>
                  </a:cubicBezTo>
                  <a:cubicBezTo>
                    <a:pt x="55782" y="136966"/>
                    <a:pt x="64417" y="130176"/>
                    <a:pt x="68595" y="117939"/>
                  </a:cubicBezTo>
                  <a:cubicBezTo>
                    <a:pt x="71739" y="108773"/>
                    <a:pt x="71370" y="88683"/>
                    <a:pt x="71370" y="88683"/>
                  </a:cubicBezTo>
                  <a:lnTo>
                    <a:pt x="46556" y="88683"/>
                  </a:lnTo>
                  <a:close/>
                  <a:moveTo>
                    <a:pt x="25050" y="33478"/>
                  </a:moveTo>
                  <a:cubicBezTo>
                    <a:pt x="25050" y="27545"/>
                    <a:pt x="29862" y="22718"/>
                    <a:pt x="35810" y="22718"/>
                  </a:cubicBezTo>
                  <a:cubicBezTo>
                    <a:pt x="41744" y="22718"/>
                    <a:pt x="46556" y="27545"/>
                    <a:pt x="46556" y="33478"/>
                  </a:cubicBezTo>
                  <a:lnTo>
                    <a:pt x="46556" y="52062"/>
                  </a:lnTo>
                  <a:lnTo>
                    <a:pt x="25050" y="52062"/>
                  </a:lnTo>
                  <a:lnTo>
                    <a:pt x="25050" y="33478"/>
                  </a:lnTo>
                  <a:close/>
                </a:path>
              </a:pathLst>
            </a:custGeom>
            <a:grpFill/>
            <a:ln w="1462" cap="flat">
              <a:noFill/>
              <a:prstDash val="solid"/>
              <a:miter/>
            </a:ln>
          </p:spPr>
          <p:txBody>
            <a:bodyPr rtlCol="0" anchor="ctr"/>
            <a:lstStyle/>
            <a:p>
              <a:endParaRPr lang="en-US"/>
            </a:p>
          </p:txBody>
        </p:sp>
        <p:sp>
          <p:nvSpPr>
            <p:cNvPr id="23" name="Freeform 22">
              <a:hlinkClick r:id="rId8"/>
              <a:extLst>
                <a:ext uri="{FF2B5EF4-FFF2-40B4-BE49-F238E27FC236}">
                  <a16:creationId xmlns:a16="http://schemas.microsoft.com/office/drawing/2014/main" id="{067D4A98-6DC2-8145-9F36-4565463B6631}"/>
                </a:ext>
              </a:extLst>
            </p:cNvPr>
            <p:cNvSpPr/>
            <p:nvPr/>
          </p:nvSpPr>
          <p:spPr>
            <a:xfrm>
              <a:off x="9704191" y="1219200"/>
              <a:ext cx="672702" cy="672702"/>
            </a:xfrm>
            <a:custGeom>
              <a:avLst/>
              <a:gdLst>
                <a:gd name="connsiteX0" fmla="*/ 0 w 672702"/>
                <a:gd name="connsiteY0" fmla="*/ 0 h 672702"/>
                <a:gd name="connsiteX1" fmla="*/ 0 w 672702"/>
                <a:gd name="connsiteY1" fmla="*/ 672703 h 672702"/>
                <a:gd name="connsiteX2" fmla="*/ 672703 w 672702"/>
                <a:gd name="connsiteY2" fmla="*/ 672703 h 672702"/>
                <a:gd name="connsiteX3" fmla="*/ 672703 w 672702"/>
                <a:gd name="connsiteY3" fmla="*/ 0 h 672702"/>
                <a:gd name="connsiteX4" fmla="*/ 0 w 672702"/>
                <a:gd name="connsiteY4" fmla="*/ 0 h 672702"/>
                <a:gd name="connsiteX5" fmla="*/ 378966 w 672702"/>
                <a:gd name="connsiteY5" fmla="*/ 140214 h 672702"/>
                <a:gd name="connsiteX6" fmla="*/ 403463 w 672702"/>
                <a:gd name="connsiteY6" fmla="*/ 140214 h 672702"/>
                <a:gd name="connsiteX7" fmla="*/ 403463 w 672702"/>
                <a:gd name="connsiteY7" fmla="*/ 241801 h 672702"/>
                <a:gd name="connsiteX8" fmla="*/ 403807 w 672702"/>
                <a:gd name="connsiteY8" fmla="*/ 245828 h 672702"/>
                <a:gd name="connsiteX9" fmla="*/ 411676 w 672702"/>
                <a:gd name="connsiteY9" fmla="*/ 250587 h 672702"/>
                <a:gd name="connsiteX10" fmla="*/ 423520 w 672702"/>
                <a:gd name="connsiteY10" fmla="*/ 241475 h 672702"/>
                <a:gd name="connsiteX11" fmla="*/ 423889 w 672702"/>
                <a:gd name="connsiteY11" fmla="*/ 238993 h 672702"/>
                <a:gd name="connsiteX12" fmla="*/ 423889 w 672702"/>
                <a:gd name="connsiteY12" fmla="*/ 140214 h 672702"/>
                <a:gd name="connsiteX13" fmla="*/ 448565 w 672702"/>
                <a:gd name="connsiteY13" fmla="*/ 140214 h 672702"/>
                <a:gd name="connsiteX14" fmla="*/ 448558 w 672702"/>
                <a:gd name="connsiteY14" fmla="*/ 273423 h 672702"/>
                <a:gd name="connsiteX15" fmla="*/ 423876 w 672702"/>
                <a:gd name="connsiteY15" fmla="*/ 273423 h 672702"/>
                <a:gd name="connsiteX16" fmla="*/ 423905 w 672702"/>
                <a:gd name="connsiteY16" fmla="*/ 259113 h 672702"/>
                <a:gd name="connsiteX17" fmla="*/ 416287 w 672702"/>
                <a:gd name="connsiteY17" fmla="*/ 266567 h 672702"/>
                <a:gd name="connsiteX18" fmla="*/ 400598 w 672702"/>
                <a:gd name="connsiteY18" fmla="*/ 274721 h 672702"/>
                <a:gd name="connsiteX19" fmla="*/ 380563 w 672702"/>
                <a:gd name="connsiteY19" fmla="*/ 264049 h 672702"/>
                <a:gd name="connsiteX20" fmla="*/ 378966 w 672702"/>
                <a:gd name="connsiteY20" fmla="*/ 254109 h 672702"/>
                <a:gd name="connsiteX21" fmla="*/ 378966 w 672702"/>
                <a:gd name="connsiteY21" fmla="*/ 140214 h 672702"/>
                <a:gd name="connsiteX22" fmla="*/ 322901 w 672702"/>
                <a:gd name="connsiteY22" fmla="*/ 136880 h 672702"/>
                <a:gd name="connsiteX23" fmla="*/ 322901 w 672702"/>
                <a:gd name="connsiteY23" fmla="*/ 136880 h 672702"/>
                <a:gd name="connsiteX24" fmla="*/ 358244 w 672702"/>
                <a:gd name="connsiteY24" fmla="*/ 172224 h 672702"/>
                <a:gd name="connsiteX25" fmla="*/ 358244 w 672702"/>
                <a:gd name="connsiteY25" fmla="*/ 241392 h 672702"/>
                <a:gd name="connsiteX26" fmla="*/ 322901 w 672702"/>
                <a:gd name="connsiteY26" fmla="*/ 276736 h 672702"/>
                <a:gd name="connsiteX27" fmla="*/ 322901 w 672702"/>
                <a:gd name="connsiteY27" fmla="*/ 276736 h 672702"/>
                <a:gd name="connsiteX28" fmla="*/ 287557 w 672702"/>
                <a:gd name="connsiteY28" fmla="*/ 241392 h 672702"/>
                <a:gd name="connsiteX29" fmla="*/ 287557 w 672702"/>
                <a:gd name="connsiteY29" fmla="*/ 172224 h 672702"/>
                <a:gd name="connsiteX30" fmla="*/ 322901 w 672702"/>
                <a:gd name="connsiteY30" fmla="*/ 136880 h 672702"/>
                <a:gd name="connsiteX31" fmla="*/ 227825 w 672702"/>
                <a:gd name="connsiteY31" fmla="*/ 93097 h 672702"/>
                <a:gd name="connsiteX32" fmla="*/ 244409 w 672702"/>
                <a:gd name="connsiteY32" fmla="*/ 163363 h 672702"/>
                <a:gd name="connsiteX33" fmla="*/ 244418 w 672702"/>
                <a:gd name="connsiteY33" fmla="*/ 163363 h 672702"/>
                <a:gd name="connsiteX34" fmla="*/ 261002 w 672702"/>
                <a:gd name="connsiteY34" fmla="*/ 93097 h 672702"/>
                <a:gd name="connsiteX35" fmla="*/ 289091 w 672702"/>
                <a:gd name="connsiteY35" fmla="*/ 93097 h 672702"/>
                <a:gd name="connsiteX36" fmla="*/ 257859 w 672702"/>
                <a:gd name="connsiteY36" fmla="*/ 196588 h 672702"/>
                <a:gd name="connsiteX37" fmla="*/ 257353 w 672702"/>
                <a:gd name="connsiteY37" fmla="*/ 200204 h 672702"/>
                <a:gd name="connsiteX38" fmla="*/ 257365 w 672702"/>
                <a:gd name="connsiteY38" fmla="*/ 273395 h 672702"/>
                <a:gd name="connsiteX39" fmla="*/ 231464 w 672702"/>
                <a:gd name="connsiteY39" fmla="*/ 273395 h 672702"/>
                <a:gd name="connsiteX40" fmla="*/ 231474 w 672702"/>
                <a:gd name="connsiteY40" fmla="*/ 200204 h 672702"/>
                <a:gd name="connsiteX41" fmla="*/ 230968 w 672702"/>
                <a:gd name="connsiteY41" fmla="*/ 196588 h 672702"/>
                <a:gd name="connsiteX42" fmla="*/ 199737 w 672702"/>
                <a:gd name="connsiteY42" fmla="*/ 93097 h 672702"/>
                <a:gd name="connsiteX43" fmla="*/ 227825 w 672702"/>
                <a:gd name="connsiteY43" fmla="*/ 93097 h 672702"/>
                <a:gd name="connsiteX44" fmla="*/ 536678 w 672702"/>
                <a:gd name="connsiteY44" fmla="*/ 517911 h 672702"/>
                <a:gd name="connsiteX45" fmla="*/ 477796 w 672702"/>
                <a:gd name="connsiteY45" fmla="*/ 578091 h 672702"/>
                <a:gd name="connsiteX46" fmla="*/ 194902 w 672702"/>
                <a:gd name="connsiteY46" fmla="*/ 578091 h 672702"/>
                <a:gd name="connsiteX47" fmla="*/ 136036 w 672702"/>
                <a:gd name="connsiteY47" fmla="*/ 517911 h 672702"/>
                <a:gd name="connsiteX48" fmla="*/ 136036 w 672702"/>
                <a:gd name="connsiteY48" fmla="*/ 370655 h 672702"/>
                <a:gd name="connsiteX49" fmla="*/ 194902 w 672702"/>
                <a:gd name="connsiteY49" fmla="*/ 310490 h 672702"/>
                <a:gd name="connsiteX50" fmla="*/ 477796 w 672702"/>
                <a:gd name="connsiteY50" fmla="*/ 310490 h 672702"/>
                <a:gd name="connsiteX51" fmla="*/ 536678 w 672702"/>
                <a:gd name="connsiteY51" fmla="*/ 370655 h 672702"/>
                <a:gd name="connsiteX52" fmla="*/ 536678 w 672702"/>
                <a:gd name="connsiteY52" fmla="*/ 517911 h 6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72702" h="672702">
                  <a:moveTo>
                    <a:pt x="0" y="0"/>
                  </a:moveTo>
                  <a:lnTo>
                    <a:pt x="0" y="672703"/>
                  </a:lnTo>
                  <a:lnTo>
                    <a:pt x="672703" y="672703"/>
                  </a:lnTo>
                  <a:lnTo>
                    <a:pt x="672703" y="0"/>
                  </a:lnTo>
                  <a:lnTo>
                    <a:pt x="0" y="0"/>
                  </a:lnTo>
                  <a:close/>
                  <a:moveTo>
                    <a:pt x="378966" y="140214"/>
                  </a:moveTo>
                  <a:lnTo>
                    <a:pt x="403463" y="140214"/>
                  </a:lnTo>
                  <a:lnTo>
                    <a:pt x="403463" y="241801"/>
                  </a:lnTo>
                  <a:cubicBezTo>
                    <a:pt x="403463" y="243147"/>
                    <a:pt x="403571" y="244508"/>
                    <a:pt x="403807" y="245828"/>
                  </a:cubicBezTo>
                  <a:cubicBezTo>
                    <a:pt x="404549" y="250014"/>
                    <a:pt x="407645" y="251984"/>
                    <a:pt x="411676" y="250587"/>
                  </a:cubicBezTo>
                  <a:cubicBezTo>
                    <a:pt x="416590" y="248886"/>
                    <a:pt x="420341" y="245484"/>
                    <a:pt x="423520" y="241475"/>
                  </a:cubicBezTo>
                  <a:cubicBezTo>
                    <a:pt x="423972" y="240902"/>
                    <a:pt x="423889" y="239833"/>
                    <a:pt x="423889" y="238993"/>
                  </a:cubicBezTo>
                  <a:lnTo>
                    <a:pt x="423889" y="140214"/>
                  </a:lnTo>
                  <a:lnTo>
                    <a:pt x="448565" y="140214"/>
                  </a:lnTo>
                  <a:lnTo>
                    <a:pt x="448558" y="273423"/>
                  </a:lnTo>
                  <a:lnTo>
                    <a:pt x="423876" y="273423"/>
                  </a:lnTo>
                  <a:lnTo>
                    <a:pt x="423905" y="259113"/>
                  </a:lnTo>
                  <a:cubicBezTo>
                    <a:pt x="421176" y="261800"/>
                    <a:pt x="418847" y="264311"/>
                    <a:pt x="416287" y="266567"/>
                  </a:cubicBezTo>
                  <a:cubicBezTo>
                    <a:pt x="411750" y="270564"/>
                    <a:pt x="406610" y="273544"/>
                    <a:pt x="400598" y="274721"/>
                  </a:cubicBezTo>
                  <a:cubicBezTo>
                    <a:pt x="391368" y="276525"/>
                    <a:pt x="383506" y="273608"/>
                    <a:pt x="380563" y="264049"/>
                  </a:cubicBezTo>
                  <a:cubicBezTo>
                    <a:pt x="379583" y="260865"/>
                    <a:pt x="378991" y="257433"/>
                    <a:pt x="378966" y="254109"/>
                  </a:cubicBezTo>
                  <a:lnTo>
                    <a:pt x="378966" y="140214"/>
                  </a:lnTo>
                  <a:close/>
                  <a:moveTo>
                    <a:pt x="322901" y="136880"/>
                  </a:moveTo>
                  <a:lnTo>
                    <a:pt x="322901" y="136880"/>
                  </a:lnTo>
                  <a:cubicBezTo>
                    <a:pt x="342420" y="136880"/>
                    <a:pt x="358244" y="152704"/>
                    <a:pt x="358244" y="172224"/>
                  </a:cubicBezTo>
                  <a:lnTo>
                    <a:pt x="358244" y="241392"/>
                  </a:lnTo>
                  <a:cubicBezTo>
                    <a:pt x="358244" y="260912"/>
                    <a:pt x="342420" y="276736"/>
                    <a:pt x="322901" y="276736"/>
                  </a:cubicBezTo>
                  <a:lnTo>
                    <a:pt x="322901" y="276736"/>
                  </a:lnTo>
                  <a:cubicBezTo>
                    <a:pt x="303381" y="276736"/>
                    <a:pt x="287557" y="260912"/>
                    <a:pt x="287557" y="241392"/>
                  </a:cubicBezTo>
                  <a:lnTo>
                    <a:pt x="287557" y="172224"/>
                  </a:lnTo>
                  <a:cubicBezTo>
                    <a:pt x="287555" y="152704"/>
                    <a:pt x="303379" y="136880"/>
                    <a:pt x="322901" y="136880"/>
                  </a:cubicBezTo>
                  <a:close/>
                  <a:moveTo>
                    <a:pt x="227825" y="93097"/>
                  </a:moveTo>
                  <a:cubicBezTo>
                    <a:pt x="227825" y="93097"/>
                    <a:pt x="239051" y="140777"/>
                    <a:pt x="244409" y="163363"/>
                  </a:cubicBezTo>
                  <a:lnTo>
                    <a:pt x="244418" y="163363"/>
                  </a:lnTo>
                  <a:cubicBezTo>
                    <a:pt x="249776" y="140777"/>
                    <a:pt x="261002" y="93097"/>
                    <a:pt x="261002" y="93097"/>
                  </a:cubicBezTo>
                  <a:lnTo>
                    <a:pt x="289091" y="93097"/>
                  </a:lnTo>
                  <a:cubicBezTo>
                    <a:pt x="289091" y="93097"/>
                    <a:pt x="267510" y="164669"/>
                    <a:pt x="257859" y="196588"/>
                  </a:cubicBezTo>
                  <a:cubicBezTo>
                    <a:pt x="257511" y="197741"/>
                    <a:pt x="257353" y="198996"/>
                    <a:pt x="257353" y="200204"/>
                  </a:cubicBezTo>
                  <a:lnTo>
                    <a:pt x="257365" y="273395"/>
                  </a:lnTo>
                  <a:lnTo>
                    <a:pt x="231464" y="273395"/>
                  </a:lnTo>
                  <a:lnTo>
                    <a:pt x="231474" y="200204"/>
                  </a:lnTo>
                  <a:cubicBezTo>
                    <a:pt x="231474" y="198996"/>
                    <a:pt x="231315" y="197742"/>
                    <a:pt x="230968" y="196588"/>
                  </a:cubicBezTo>
                  <a:cubicBezTo>
                    <a:pt x="221317" y="164669"/>
                    <a:pt x="199737" y="93097"/>
                    <a:pt x="199737" y="93097"/>
                  </a:cubicBezTo>
                  <a:lnTo>
                    <a:pt x="227825" y="93097"/>
                  </a:lnTo>
                  <a:close/>
                  <a:moveTo>
                    <a:pt x="536678" y="517911"/>
                  </a:moveTo>
                  <a:cubicBezTo>
                    <a:pt x="536678" y="550650"/>
                    <a:pt x="510521" y="577397"/>
                    <a:pt x="477796" y="578091"/>
                  </a:cubicBezTo>
                  <a:cubicBezTo>
                    <a:pt x="383518" y="580113"/>
                    <a:pt x="289195" y="580113"/>
                    <a:pt x="194902" y="578091"/>
                  </a:cubicBezTo>
                  <a:cubicBezTo>
                    <a:pt x="162192" y="577397"/>
                    <a:pt x="136036" y="550650"/>
                    <a:pt x="136036" y="517911"/>
                  </a:cubicBezTo>
                  <a:lnTo>
                    <a:pt x="136036" y="370655"/>
                  </a:lnTo>
                  <a:cubicBezTo>
                    <a:pt x="136036" y="337930"/>
                    <a:pt x="162192" y="311183"/>
                    <a:pt x="194902" y="310490"/>
                  </a:cubicBezTo>
                  <a:cubicBezTo>
                    <a:pt x="289195" y="308467"/>
                    <a:pt x="383518" y="308467"/>
                    <a:pt x="477796" y="310490"/>
                  </a:cubicBezTo>
                  <a:cubicBezTo>
                    <a:pt x="510521" y="311183"/>
                    <a:pt x="536678" y="337930"/>
                    <a:pt x="536678" y="370655"/>
                  </a:cubicBezTo>
                  <a:lnTo>
                    <a:pt x="536678" y="517911"/>
                  </a:lnTo>
                  <a:close/>
                </a:path>
              </a:pathLst>
            </a:custGeom>
            <a:grpFill/>
            <a:ln w="1462" cap="flat">
              <a:noFill/>
              <a:prstDash val="solid"/>
              <a:miter/>
            </a:ln>
          </p:spPr>
          <p:txBody>
            <a:bodyPr rtlCol="0" anchor="ctr"/>
            <a:lstStyle/>
            <a:p>
              <a:endParaRPr lang="en-US" dirty="0"/>
            </a:p>
          </p:txBody>
        </p:sp>
      </p:grpSp>
      <p:grpSp>
        <p:nvGrpSpPr>
          <p:cNvPr id="51" name="Group 50">
            <a:extLst>
              <a:ext uri="{FF2B5EF4-FFF2-40B4-BE49-F238E27FC236}">
                <a16:creationId xmlns:a16="http://schemas.microsoft.com/office/drawing/2014/main" id="{8D4D7911-5BAA-7B49-93DE-138A9960E1DB}"/>
              </a:ext>
            </a:extLst>
          </p:cNvPr>
          <p:cNvGrpSpPr>
            <a:grpSpLocks noChangeAspect="1"/>
          </p:cNvGrpSpPr>
          <p:nvPr/>
        </p:nvGrpSpPr>
        <p:grpSpPr>
          <a:xfrm>
            <a:off x="8601172" y="5430396"/>
            <a:ext cx="389096" cy="389096"/>
            <a:chOff x="6062679" y="4698582"/>
            <a:chExt cx="943853" cy="943853"/>
          </a:xfrm>
        </p:grpSpPr>
        <p:sp>
          <p:nvSpPr>
            <p:cNvPr id="45" name="Freeform 44">
              <a:extLst>
                <a:ext uri="{FF2B5EF4-FFF2-40B4-BE49-F238E27FC236}">
                  <a16:creationId xmlns:a16="http://schemas.microsoft.com/office/drawing/2014/main" id="{4FA06A3A-32D8-3641-BD54-0585FE10DACA}"/>
                </a:ext>
              </a:extLst>
            </p:cNvPr>
            <p:cNvSpPr/>
            <p:nvPr/>
          </p:nvSpPr>
          <p:spPr>
            <a:xfrm>
              <a:off x="6248991" y="4839498"/>
              <a:ext cx="575054" cy="419910"/>
            </a:xfrm>
            <a:custGeom>
              <a:avLst/>
              <a:gdLst>
                <a:gd name="connsiteX0" fmla="*/ 516377 w 575054"/>
                <a:gd name="connsiteY0" fmla="*/ 0 h 419910"/>
                <a:gd name="connsiteX1" fmla="*/ 58636 w 575054"/>
                <a:gd name="connsiteY1" fmla="*/ 0 h 419910"/>
                <a:gd name="connsiteX2" fmla="*/ 0 w 575054"/>
                <a:gd name="connsiteY2" fmla="*/ 66202 h 419910"/>
                <a:gd name="connsiteX3" fmla="*/ 0 w 575054"/>
                <a:gd name="connsiteY3" fmla="*/ 343305 h 419910"/>
                <a:gd name="connsiteX4" fmla="*/ 226979 w 575054"/>
                <a:gd name="connsiteY4" fmla="*/ 383972 h 419910"/>
                <a:gd name="connsiteX5" fmla="*/ 265754 w 575054"/>
                <a:gd name="connsiteY5" fmla="*/ 395321 h 419910"/>
                <a:gd name="connsiteX6" fmla="*/ 269537 w 575054"/>
                <a:gd name="connsiteY6" fmla="*/ 399104 h 419910"/>
                <a:gd name="connsiteX7" fmla="*/ 295072 w 575054"/>
                <a:gd name="connsiteY7" fmla="*/ 419911 h 419910"/>
                <a:gd name="connsiteX8" fmla="*/ 343305 w 575054"/>
                <a:gd name="connsiteY8" fmla="*/ 383972 h 419910"/>
                <a:gd name="connsiteX9" fmla="*/ 575013 w 575054"/>
                <a:gd name="connsiteY9" fmla="*/ 341414 h 419910"/>
                <a:gd name="connsiteX10" fmla="*/ 575013 w 575054"/>
                <a:gd name="connsiteY10" fmla="*/ 66202 h 419910"/>
                <a:gd name="connsiteX11" fmla="*/ 516377 w 575054"/>
                <a:gd name="connsiteY11" fmla="*/ 0 h 419910"/>
                <a:gd name="connsiteX12" fmla="*/ 187257 w 575054"/>
                <a:gd name="connsiteY12" fmla="*/ 349926 h 419910"/>
                <a:gd name="connsiteX13" fmla="*/ 98357 w 575054"/>
                <a:gd name="connsiteY13" fmla="*/ 266700 h 419910"/>
                <a:gd name="connsiteX14" fmla="*/ 187257 w 575054"/>
                <a:gd name="connsiteY14" fmla="*/ 183474 h 419910"/>
                <a:gd name="connsiteX15" fmla="*/ 276157 w 575054"/>
                <a:gd name="connsiteY15" fmla="*/ 266700 h 419910"/>
                <a:gd name="connsiteX16" fmla="*/ 187257 w 575054"/>
                <a:gd name="connsiteY16" fmla="*/ 349926 h 419910"/>
                <a:gd name="connsiteX17" fmla="*/ 394376 w 575054"/>
                <a:gd name="connsiteY17" fmla="*/ 349926 h 419910"/>
                <a:gd name="connsiteX18" fmla="*/ 305476 w 575054"/>
                <a:gd name="connsiteY18" fmla="*/ 266700 h 419910"/>
                <a:gd name="connsiteX19" fmla="*/ 394376 w 575054"/>
                <a:gd name="connsiteY19" fmla="*/ 183474 h 419910"/>
                <a:gd name="connsiteX20" fmla="*/ 483276 w 575054"/>
                <a:gd name="connsiteY20" fmla="*/ 266700 h 419910"/>
                <a:gd name="connsiteX21" fmla="*/ 394376 w 575054"/>
                <a:gd name="connsiteY21" fmla="*/ 349926 h 4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5054" h="419910">
                  <a:moveTo>
                    <a:pt x="516377" y="0"/>
                  </a:moveTo>
                  <a:lnTo>
                    <a:pt x="58636" y="0"/>
                  </a:lnTo>
                  <a:cubicBezTo>
                    <a:pt x="12295" y="0"/>
                    <a:pt x="0" y="16078"/>
                    <a:pt x="0" y="66202"/>
                  </a:cubicBezTo>
                  <a:lnTo>
                    <a:pt x="0" y="343305"/>
                  </a:lnTo>
                  <a:cubicBezTo>
                    <a:pt x="97412" y="394376"/>
                    <a:pt x="181583" y="384918"/>
                    <a:pt x="226979" y="383972"/>
                  </a:cubicBezTo>
                  <a:cubicBezTo>
                    <a:pt x="245894" y="383027"/>
                    <a:pt x="258188" y="386810"/>
                    <a:pt x="265754" y="395321"/>
                  </a:cubicBezTo>
                  <a:cubicBezTo>
                    <a:pt x="266700" y="396267"/>
                    <a:pt x="268592" y="397213"/>
                    <a:pt x="269537" y="399104"/>
                  </a:cubicBezTo>
                  <a:cubicBezTo>
                    <a:pt x="278049" y="406670"/>
                    <a:pt x="286561" y="414236"/>
                    <a:pt x="295072" y="419911"/>
                  </a:cubicBezTo>
                  <a:cubicBezTo>
                    <a:pt x="296964" y="397213"/>
                    <a:pt x="309259" y="382081"/>
                    <a:pt x="343305" y="383972"/>
                  </a:cubicBezTo>
                  <a:cubicBezTo>
                    <a:pt x="389647" y="385864"/>
                    <a:pt x="475710" y="394376"/>
                    <a:pt x="575013" y="341414"/>
                  </a:cubicBezTo>
                  <a:lnTo>
                    <a:pt x="575013" y="66202"/>
                  </a:lnTo>
                  <a:cubicBezTo>
                    <a:pt x="575959" y="18915"/>
                    <a:pt x="560827" y="0"/>
                    <a:pt x="516377" y="0"/>
                  </a:cubicBezTo>
                  <a:close/>
                  <a:moveTo>
                    <a:pt x="187257" y="349926"/>
                  </a:moveTo>
                  <a:cubicBezTo>
                    <a:pt x="138079" y="349926"/>
                    <a:pt x="98357" y="313041"/>
                    <a:pt x="98357" y="266700"/>
                  </a:cubicBezTo>
                  <a:cubicBezTo>
                    <a:pt x="98357" y="220359"/>
                    <a:pt x="138079" y="183474"/>
                    <a:pt x="187257" y="183474"/>
                  </a:cubicBezTo>
                  <a:cubicBezTo>
                    <a:pt x="236436" y="183474"/>
                    <a:pt x="276157" y="220359"/>
                    <a:pt x="276157" y="266700"/>
                  </a:cubicBezTo>
                  <a:cubicBezTo>
                    <a:pt x="276157" y="313041"/>
                    <a:pt x="236436" y="349926"/>
                    <a:pt x="187257" y="349926"/>
                  </a:cubicBezTo>
                  <a:close/>
                  <a:moveTo>
                    <a:pt x="394376" y="349926"/>
                  </a:moveTo>
                  <a:cubicBezTo>
                    <a:pt x="345197" y="349926"/>
                    <a:pt x="305476" y="313041"/>
                    <a:pt x="305476" y="266700"/>
                  </a:cubicBezTo>
                  <a:cubicBezTo>
                    <a:pt x="305476" y="220359"/>
                    <a:pt x="345197" y="183474"/>
                    <a:pt x="394376" y="183474"/>
                  </a:cubicBezTo>
                  <a:cubicBezTo>
                    <a:pt x="443554" y="183474"/>
                    <a:pt x="483276" y="220359"/>
                    <a:pt x="483276" y="266700"/>
                  </a:cubicBezTo>
                  <a:cubicBezTo>
                    <a:pt x="483276" y="313041"/>
                    <a:pt x="443554" y="349926"/>
                    <a:pt x="394376" y="349926"/>
                  </a:cubicBezTo>
                  <a:close/>
                </a:path>
              </a:pathLst>
            </a:custGeom>
            <a:solidFill>
              <a:schemeClr val="bg2"/>
            </a:solidFill>
            <a:ln w="9424" cap="flat">
              <a:noFill/>
              <a:prstDash val="solid"/>
              <a:miter/>
            </a:ln>
          </p:spPr>
          <p:txBody>
            <a:bodyPr rtlCol="0" anchor="ctr"/>
            <a:lstStyle/>
            <a:p>
              <a:endParaRPr lang="en-US"/>
            </a:p>
          </p:txBody>
        </p:sp>
        <p:sp>
          <p:nvSpPr>
            <p:cNvPr id="46" name="Freeform 45">
              <a:hlinkClick r:id="rId9"/>
              <a:extLst>
                <a:ext uri="{FF2B5EF4-FFF2-40B4-BE49-F238E27FC236}">
                  <a16:creationId xmlns:a16="http://schemas.microsoft.com/office/drawing/2014/main" id="{24B0603D-8076-7148-BC3A-E93413FEF692}"/>
                </a:ext>
              </a:extLst>
            </p:cNvPr>
            <p:cNvSpPr/>
            <p:nvPr/>
          </p:nvSpPr>
          <p:spPr>
            <a:xfrm>
              <a:off x="6062679" y="4698582"/>
              <a:ext cx="943853" cy="943853"/>
            </a:xfrm>
            <a:custGeom>
              <a:avLst/>
              <a:gdLst>
                <a:gd name="connsiteX0" fmla="*/ 0 w 943853"/>
                <a:gd name="connsiteY0" fmla="*/ 0 h 943853"/>
                <a:gd name="connsiteX1" fmla="*/ 0 w 943853"/>
                <a:gd name="connsiteY1" fmla="*/ 943853 h 943853"/>
                <a:gd name="connsiteX2" fmla="*/ 943853 w 943853"/>
                <a:gd name="connsiteY2" fmla="*/ 943853 h 943853"/>
                <a:gd name="connsiteX3" fmla="*/ 943853 w 943853"/>
                <a:gd name="connsiteY3" fmla="*/ 0 h 943853"/>
                <a:gd name="connsiteX4" fmla="*/ 0 w 943853"/>
                <a:gd name="connsiteY4" fmla="*/ 0 h 943853"/>
                <a:gd name="connsiteX5" fmla="*/ 829418 w 943853"/>
                <a:gd name="connsiteY5" fmla="*/ 479493 h 943853"/>
                <a:gd name="connsiteX6" fmla="*/ 676207 w 943853"/>
                <a:gd name="connsiteY6" fmla="*/ 583524 h 943853"/>
                <a:gd name="connsiteX7" fmla="*/ 482330 w 943853"/>
                <a:gd name="connsiteY7" fmla="*/ 762270 h 943853"/>
                <a:gd name="connsiteX8" fmla="*/ 482330 w 943853"/>
                <a:gd name="connsiteY8" fmla="*/ 627975 h 943853"/>
                <a:gd name="connsiteX9" fmla="*/ 462469 w 943853"/>
                <a:gd name="connsiteY9" fmla="*/ 623246 h 943853"/>
                <a:gd name="connsiteX10" fmla="*/ 462469 w 943853"/>
                <a:gd name="connsiteY10" fmla="*/ 762270 h 943853"/>
                <a:gd name="connsiteX11" fmla="*/ 268592 w 943853"/>
                <a:gd name="connsiteY11" fmla="*/ 583524 h 943853"/>
                <a:gd name="connsiteX12" fmla="*/ 115381 w 943853"/>
                <a:gd name="connsiteY12" fmla="*/ 479493 h 943853"/>
                <a:gd name="connsiteX13" fmla="*/ 138079 w 943853"/>
                <a:gd name="connsiteY13" fmla="*/ 453957 h 943853"/>
                <a:gd name="connsiteX14" fmla="*/ 146590 w 943853"/>
                <a:gd name="connsiteY14" fmla="*/ 459632 h 943853"/>
                <a:gd name="connsiteX15" fmla="*/ 146590 w 943853"/>
                <a:gd name="connsiteY15" fmla="*/ 174017 h 943853"/>
                <a:gd name="connsiteX16" fmla="*/ 212793 w 943853"/>
                <a:gd name="connsiteY16" fmla="*/ 102140 h 943853"/>
                <a:gd name="connsiteX17" fmla="*/ 730115 w 943853"/>
                <a:gd name="connsiteY17" fmla="*/ 102140 h 943853"/>
                <a:gd name="connsiteX18" fmla="*/ 796317 w 943853"/>
                <a:gd name="connsiteY18" fmla="*/ 174017 h 943853"/>
                <a:gd name="connsiteX19" fmla="*/ 796317 w 943853"/>
                <a:gd name="connsiteY19" fmla="*/ 459632 h 943853"/>
                <a:gd name="connsiteX20" fmla="*/ 804829 w 943853"/>
                <a:gd name="connsiteY20" fmla="*/ 453957 h 943853"/>
                <a:gd name="connsiteX21" fmla="*/ 829418 w 943853"/>
                <a:gd name="connsiteY21" fmla="*/ 479493 h 9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3853" h="943853">
                  <a:moveTo>
                    <a:pt x="0" y="0"/>
                  </a:moveTo>
                  <a:lnTo>
                    <a:pt x="0" y="943853"/>
                  </a:lnTo>
                  <a:lnTo>
                    <a:pt x="943853" y="943853"/>
                  </a:lnTo>
                  <a:lnTo>
                    <a:pt x="943853" y="0"/>
                  </a:lnTo>
                  <a:lnTo>
                    <a:pt x="0" y="0"/>
                  </a:lnTo>
                  <a:close/>
                  <a:moveTo>
                    <a:pt x="829418" y="479493"/>
                  </a:moveTo>
                  <a:cubicBezTo>
                    <a:pt x="802937" y="511648"/>
                    <a:pt x="752813" y="551369"/>
                    <a:pt x="676207" y="583524"/>
                  </a:cubicBezTo>
                  <a:cubicBezTo>
                    <a:pt x="757541" y="859682"/>
                    <a:pt x="478547" y="904132"/>
                    <a:pt x="482330" y="762270"/>
                  </a:cubicBezTo>
                  <a:cubicBezTo>
                    <a:pt x="482330" y="765107"/>
                    <a:pt x="482330" y="686611"/>
                    <a:pt x="482330" y="627975"/>
                  </a:cubicBezTo>
                  <a:cubicBezTo>
                    <a:pt x="476655" y="626083"/>
                    <a:pt x="470035" y="625137"/>
                    <a:pt x="462469" y="623246"/>
                  </a:cubicBezTo>
                  <a:cubicBezTo>
                    <a:pt x="462469" y="681882"/>
                    <a:pt x="462469" y="765107"/>
                    <a:pt x="462469" y="762270"/>
                  </a:cubicBezTo>
                  <a:cubicBezTo>
                    <a:pt x="467198" y="904132"/>
                    <a:pt x="187257" y="859682"/>
                    <a:pt x="268592" y="583524"/>
                  </a:cubicBezTo>
                  <a:cubicBezTo>
                    <a:pt x="191986" y="552315"/>
                    <a:pt x="141862" y="511648"/>
                    <a:pt x="115381" y="479493"/>
                  </a:cubicBezTo>
                  <a:cubicBezTo>
                    <a:pt x="102140" y="459632"/>
                    <a:pt x="116327" y="438826"/>
                    <a:pt x="138079" y="453957"/>
                  </a:cubicBezTo>
                  <a:cubicBezTo>
                    <a:pt x="140916" y="455849"/>
                    <a:pt x="143753" y="457740"/>
                    <a:pt x="146590" y="459632"/>
                  </a:cubicBezTo>
                  <a:lnTo>
                    <a:pt x="146590" y="174017"/>
                  </a:lnTo>
                  <a:cubicBezTo>
                    <a:pt x="146590" y="134296"/>
                    <a:pt x="176854" y="102140"/>
                    <a:pt x="212793" y="102140"/>
                  </a:cubicBezTo>
                  <a:lnTo>
                    <a:pt x="730115" y="102140"/>
                  </a:lnTo>
                  <a:cubicBezTo>
                    <a:pt x="766999" y="102140"/>
                    <a:pt x="796317" y="134296"/>
                    <a:pt x="796317" y="174017"/>
                  </a:cubicBezTo>
                  <a:lnTo>
                    <a:pt x="796317" y="459632"/>
                  </a:lnTo>
                  <a:cubicBezTo>
                    <a:pt x="799154" y="457740"/>
                    <a:pt x="801992" y="455849"/>
                    <a:pt x="804829" y="453957"/>
                  </a:cubicBezTo>
                  <a:cubicBezTo>
                    <a:pt x="828472" y="438826"/>
                    <a:pt x="842659" y="459632"/>
                    <a:pt x="829418" y="479493"/>
                  </a:cubicBezTo>
                  <a:close/>
                </a:path>
              </a:pathLst>
            </a:custGeom>
            <a:solidFill>
              <a:schemeClr val="bg2"/>
            </a:solidFill>
            <a:ln w="9424" cap="flat">
              <a:noFill/>
              <a:prstDash val="solid"/>
              <a:miter/>
            </a:ln>
          </p:spPr>
          <p:txBody>
            <a:bodyPr rtlCol="0" anchor="ctr"/>
            <a:lstStyle/>
            <a:p>
              <a:endParaRPr lang="en-US" dirty="0"/>
            </a:p>
          </p:txBody>
        </p:sp>
      </p:grpSp>
      <p:sp>
        <p:nvSpPr>
          <p:cNvPr id="24" name="TextBox 23">
            <a:extLst>
              <a:ext uri="{FF2B5EF4-FFF2-40B4-BE49-F238E27FC236}">
                <a16:creationId xmlns:a16="http://schemas.microsoft.com/office/drawing/2014/main" id="{8434AEC1-7F8E-41B6-A0BA-85C0F9E75F36}"/>
              </a:ext>
            </a:extLst>
          </p:cNvPr>
          <p:cNvSpPr txBox="1"/>
          <p:nvPr/>
        </p:nvSpPr>
        <p:spPr>
          <a:xfrm>
            <a:off x="362541" y="6039293"/>
            <a:ext cx="4149001" cy="369332"/>
          </a:xfrm>
          <a:prstGeom prst="rect">
            <a:avLst/>
          </a:prstGeom>
          <a:noFill/>
        </p:spPr>
        <p:txBody>
          <a:bodyPr wrap="square" rtlCol="0" anchor="t">
            <a:spAutoFit/>
          </a:bodyPr>
          <a:lstStyle/>
          <a:p>
            <a:r>
              <a:rPr lang="en-US" sz="900" kern="0" dirty="0">
                <a:ea typeface="+mn-lt"/>
                <a:cs typeface="+mn-lt"/>
              </a:rPr>
              <a:t>© SGS Société Générale de Surveillance SA - 202</a:t>
            </a:r>
            <a:r>
              <a:rPr lang="tr-TR" sz="900" kern="0" dirty="0">
                <a:ea typeface="+mn-lt"/>
                <a:cs typeface="+mn-lt"/>
              </a:rPr>
              <a:t>2</a:t>
            </a:r>
            <a:r>
              <a:rPr lang="en-US" sz="900" kern="0" dirty="0">
                <a:ea typeface="+mn-lt"/>
                <a:cs typeface="+mn-lt"/>
              </a:rPr>
              <a:t> - </a:t>
            </a:r>
            <a:r>
              <a:rPr lang="en-US" sz="900" kern="0" dirty="0" err="1">
                <a:ea typeface="+mn-lt"/>
                <a:cs typeface="+mn-lt"/>
              </a:rPr>
              <a:t>Tüm</a:t>
            </a:r>
            <a:r>
              <a:rPr lang="en-US" sz="900" kern="0" dirty="0">
                <a:ea typeface="+mn-lt"/>
                <a:cs typeface="+mn-lt"/>
              </a:rPr>
              <a:t> </a:t>
            </a:r>
            <a:r>
              <a:rPr lang="en-US" sz="900" kern="0" dirty="0" err="1">
                <a:ea typeface="+mn-lt"/>
                <a:cs typeface="+mn-lt"/>
              </a:rPr>
              <a:t>hakları</a:t>
            </a:r>
            <a:r>
              <a:rPr lang="en-US" sz="900" kern="0" dirty="0">
                <a:ea typeface="+mn-lt"/>
                <a:cs typeface="+mn-lt"/>
              </a:rPr>
              <a:t> </a:t>
            </a:r>
            <a:r>
              <a:rPr lang="en-US" sz="900" kern="0" dirty="0" err="1">
                <a:ea typeface="+mn-lt"/>
                <a:cs typeface="+mn-lt"/>
              </a:rPr>
              <a:t>saklıdır</a:t>
            </a:r>
            <a:r>
              <a:rPr lang="en-US" sz="900" kern="0" dirty="0">
                <a:ea typeface="+mn-lt"/>
                <a:cs typeface="+mn-lt"/>
              </a:rPr>
              <a:t> - SGS, SGS Société Générale de Surveillance </a:t>
            </a:r>
            <a:r>
              <a:rPr lang="en-US" sz="900" kern="0" dirty="0" err="1">
                <a:ea typeface="+mn-lt"/>
                <a:cs typeface="+mn-lt"/>
              </a:rPr>
              <a:t>SA'nın</a:t>
            </a:r>
            <a:r>
              <a:rPr lang="en-US" sz="900" kern="0" dirty="0">
                <a:ea typeface="+mn-lt"/>
                <a:cs typeface="+mn-lt"/>
              </a:rPr>
              <a:t> </a:t>
            </a:r>
            <a:r>
              <a:rPr lang="en-US" sz="900" kern="0" dirty="0" err="1">
                <a:ea typeface="+mn-lt"/>
                <a:cs typeface="+mn-lt"/>
              </a:rPr>
              <a:t>tescilli</a:t>
            </a:r>
            <a:r>
              <a:rPr lang="en-US" sz="900" kern="0" dirty="0">
                <a:ea typeface="+mn-lt"/>
                <a:cs typeface="+mn-lt"/>
              </a:rPr>
              <a:t> </a:t>
            </a:r>
            <a:r>
              <a:rPr lang="en-US" sz="900" kern="0" dirty="0" err="1">
                <a:ea typeface="+mn-lt"/>
                <a:cs typeface="+mn-lt"/>
              </a:rPr>
              <a:t>ticari</a:t>
            </a:r>
            <a:r>
              <a:rPr lang="en-US" sz="900" kern="0" dirty="0">
                <a:ea typeface="+mn-lt"/>
                <a:cs typeface="+mn-lt"/>
              </a:rPr>
              <a:t> </a:t>
            </a:r>
            <a:r>
              <a:rPr lang="en-US" sz="900" kern="0" dirty="0" err="1">
                <a:ea typeface="+mn-lt"/>
                <a:cs typeface="+mn-lt"/>
              </a:rPr>
              <a:t>markasıdır</a:t>
            </a:r>
            <a:r>
              <a:rPr lang="en-US" sz="900" kern="0" dirty="0">
                <a:ea typeface="+mn-lt"/>
                <a:cs typeface="+mn-lt"/>
              </a:rPr>
              <a:t> </a:t>
            </a:r>
            <a:endParaRPr lang="en-US" dirty="0">
              <a:ea typeface="+mn-lt"/>
              <a:cs typeface="+mn-lt"/>
            </a:endParaRPr>
          </a:p>
        </p:txBody>
      </p:sp>
      <p:sp>
        <p:nvSpPr>
          <p:cNvPr id="6" name="TextBox 5">
            <a:extLst>
              <a:ext uri="{FF2B5EF4-FFF2-40B4-BE49-F238E27FC236}">
                <a16:creationId xmlns:a16="http://schemas.microsoft.com/office/drawing/2014/main" id="{121AD636-6F85-997F-FAF5-BE03D0D21AF0}"/>
              </a:ext>
            </a:extLst>
          </p:cNvPr>
          <p:cNvSpPr txBox="1"/>
          <p:nvPr/>
        </p:nvSpPr>
        <p:spPr>
          <a:xfrm>
            <a:off x="5357828" y="1797376"/>
            <a:ext cx="6097554" cy="369332"/>
          </a:xfrm>
          <a:prstGeom prst="rect">
            <a:avLst/>
          </a:prstGeom>
          <a:noFill/>
        </p:spPr>
        <p:txBody>
          <a:bodyPr wrap="square">
            <a:spAutoFit/>
          </a:bodyPr>
          <a:lstStyle/>
          <a:p>
            <a:pPr marL="0" lvl="0" indent="0" algn="ctr">
              <a:buNone/>
            </a:pPr>
            <a:r>
              <a:rPr lang="tr-TR" dirty="0"/>
              <a:t>Detaylar için bizimle iletişime geçebilirsiniz... </a:t>
            </a:r>
          </a:p>
        </p:txBody>
      </p:sp>
    </p:spTree>
    <p:extLst>
      <p:ext uri="{BB962C8B-B14F-4D97-AF65-F5344CB8AC3E}">
        <p14:creationId xmlns:p14="http://schemas.microsoft.com/office/powerpoint/2010/main" val="68419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00E7-BA7E-1C4F-9E13-EE61002FF68A}"/>
              </a:ext>
            </a:extLst>
          </p:cNvPr>
          <p:cNvSpPr>
            <a:spLocks noGrp="1"/>
          </p:cNvSpPr>
          <p:nvPr>
            <p:ph type="title"/>
          </p:nvPr>
        </p:nvSpPr>
        <p:spPr/>
        <p:txBody>
          <a:bodyPr/>
          <a:lstStyle/>
          <a:p>
            <a:pPr marL="0">
              <a:lnSpc>
                <a:spcPct val="100000"/>
              </a:lnSpc>
            </a:pPr>
            <a:r>
              <a:rPr lang="tr-TR" altLang="zh-CN" spc="-5" dirty="0">
                <a:solidFill>
                  <a:srgbClr val="353535"/>
                </a:solidFill>
                <a:ea typeface="Arial"/>
              </a:rPr>
              <a:t>Hakkımızda</a:t>
            </a:r>
            <a:endParaRPr lang="en-US" altLang="zh-CN" dirty="0">
              <a:solidFill>
                <a:srgbClr val="353535"/>
              </a:solidFill>
              <a:ea typeface="Arial"/>
            </a:endParaRPr>
          </a:p>
        </p:txBody>
      </p:sp>
      <p:sp>
        <p:nvSpPr>
          <p:cNvPr id="3" name="Content Placeholder 2">
            <a:extLst>
              <a:ext uri="{FF2B5EF4-FFF2-40B4-BE49-F238E27FC236}">
                <a16:creationId xmlns:a16="http://schemas.microsoft.com/office/drawing/2014/main" id="{F419BA79-DAE9-4692-8FB4-C36C69E4EE94}"/>
              </a:ext>
            </a:extLst>
          </p:cNvPr>
          <p:cNvSpPr>
            <a:spLocks noGrp="1"/>
          </p:cNvSpPr>
          <p:nvPr>
            <p:ph sz="quarter" idx="13"/>
          </p:nvPr>
        </p:nvSpPr>
        <p:spPr>
          <a:xfrm>
            <a:off x="479426" y="1304925"/>
            <a:ext cx="11221118" cy="4724399"/>
          </a:xfrm>
        </p:spPr>
        <p:txBody>
          <a:bodyPr/>
          <a:lstStyle/>
          <a:p>
            <a:r>
              <a:rPr lang="tr-TR" dirty="0"/>
              <a:t>Biz SGS’yiz - dünyanın lider gözetim, test ve belgelendirme kuruluşu.</a:t>
            </a:r>
          </a:p>
          <a:p>
            <a:pPr marL="0" indent="0">
              <a:buNone/>
            </a:pPr>
            <a:endParaRPr lang="tr-TR" dirty="0"/>
          </a:p>
          <a:p>
            <a:r>
              <a:rPr lang="tr-TR" dirty="0"/>
              <a:t>Bilim adamları, mühendisler, doktorlar, kimyagerler, denetçiler ve enspektörler gibi birbirinden farklı yetkinliğe sahip </a:t>
            </a:r>
            <a:r>
              <a:rPr lang="tr-TR" b="1" dirty="0"/>
              <a:t>96.000’</a:t>
            </a:r>
            <a:r>
              <a:rPr lang="tr-TR" dirty="0"/>
              <a:t>den fazla çalışanımız vardır</a:t>
            </a:r>
          </a:p>
          <a:p>
            <a:pPr marL="0" indent="0">
              <a:buNone/>
            </a:pPr>
            <a:endParaRPr lang="tr-TR" dirty="0"/>
          </a:p>
          <a:p>
            <a:r>
              <a:rPr lang="tr-TR" b="1" dirty="0"/>
              <a:t>2.600 </a:t>
            </a:r>
            <a:r>
              <a:rPr lang="tr-TR" dirty="0"/>
              <a:t>ayrı noktada bulunan ofis ve laboratuvarlarımızla hizmet vermekteyiz</a:t>
            </a:r>
          </a:p>
          <a:p>
            <a:pPr marL="0" indent="0">
              <a:buNone/>
            </a:pPr>
            <a:endParaRPr lang="tr-TR" dirty="0"/>
          </a:p>
          <a:p>
            <a:r>
              <a:rPr lang="tr-TR" dirty="0"/>
              <a:t>SGS ofisleri ve personelleri doğrudan SGS (Cenevre)ye bağlı olarak uzmanlıklarını icra etmektedirler.</a:t>
            </a:r>
          </a:p>
          <a:p>
            <a:endParaRPr lang="tr-TR" dirty="0"/>
          </a:p>
          <a:p>
            <a:endParaRPr lang="tr-TR" dirty="0"/>
          </a:p>
        </p:txBody>
      </p:sp>
    </p:spTree>
    <p:extLst>
      <p:ext uri="{BB962C8B-B14F-4D97-AF65-F5344CB8AC3E}">
        <p14:creationId xmlns:p14="http://schemas.microsoft.com/office/powerpoint/2010/main" val="307854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23A0-27FB-4778-A576-400BFB0610F3}"/>
              </a:ext>
            </a:extLst>
          </p:cNvPr>
          <p:cNvSpPr>
            <a:spLocks noGrp="1"/>
          </p:cNvSpPr>
          <p:nvPr>
            <p:ph type="title"/>
          </p:nvPr>
        </p:nvSpPr>
        <p:spPr/>
        <p:txBody>
          <a:bodyPr/>
          <a:lstStyle/>
          <a:p>
            <a:r>
              <a:rPr lang="tr-TR" dirty="0"/>
              <a:t>SGS Türkiye’nin Tarihçesi</a:t>
            </a:r>
          </a:p>
        </p:txBody>
      </p:sp>
      <p:sp>
        <p:nvSpPr>
          <p:cNvPr id="4" name="Content Placeholder 3">
            <a:extLst>
              <a:ext uri="{FF2B5EF4-FFF2-40B4-BE49-F238E27FC236}">
                <a16:creationId xmlns:a16="http://schemas.microsoft.com/office/drawing/2014/main" id="{F30F5CD5-6229-4695-81A1-55B9F3C2451C}"/>
              </a:ext>
            </a:extLst>
          </p:cNvPr>
          <p:cNvSpPr>
            <a:spLocks noGrp="1"/>
          </p:cNvSpPr>
          <p:nvPr>
            <p:ph sz="quarter" idx="13"/>
          </p:nvPr>
        </p:nvSpPr>
        <p:spPr>
          <a:xfrm>
            <a:off x="479426" y="1304926"/>
            <a:ext cx="11221118" cy="5319158"/>
          </a:xfrm>
        </p:spPr>
        <p:txBody>
          <a:bodyPr/>
          <a:lstStyle/>
          <a:p>
            <a:r>
              <a:rPr lang="tr-TR" dirty="0"/>
              <a:t>SGS, 1933 yılından bu yana Türkiye’de faaliyettedir.</a:t>
            </a:r>
          </a:p>
          <a:p>
            <a:r>
              <a:rPr lang="tr-TR" dirty="0"/>
              <a:t>Bugün; SGS Türkiye, 5 ayrı Departman 10 bölüm ve 1.400’den fazla çalışanı ile pek çok sektöre; gözetim, denetim, test ve belgelendirme hizmeti vermektedir.</a:t>
            </a:r>
          </a:p>
          <a:p>
            <a:r>
              <a:rPr lang="tr-TR" dirty="0"/>
              <a:t>SGS Türkiye’nin hizmet verdiği alanlar:</a:t>
            </a:r>
          </a:p>
          <a:p>
            <a:pPr lvl="1">
              <a:buClr>
                <a:schemeClr val="tx1"/>
              </a:buClr>
            </a:pPr>
            <a:r>
              <a:rPr lang="tr-TR" sz="1800" dirty="0"/>
              <a:t>Bilgi ve Denetim Hizmetleri (KN)</a:t>
            </a:r>
          </a:p>
          <a:p>
            <a:pPr lvl="1">
              <a:buClr>
                <a:schemeClr val="tx1"/>
              </a:buClr>
            </a:pPr>
            <a:r>
              <a:rPr lang="tr-TR" sz="1800" dirty="0"/>
              <a:t>Doğal Kaynaklar (NR)</a:t>
            </a:r>
          </a:p>
          <a:p>
            <a:pPr lvl="2"/>
            <a:r>
              <a:rPr lang="tr-TR" sz="1600" dirty="0">
                <a:solidFill>
                  <a:srgbClr val="242424"/>
                </a:solidFill>
              </a:rPr>
              <a:t>Madeni ürünler</a:t>
            </a:r>
          </a:p>
          <a:p>
            <a:pPr lvl="2"/>
            <a:r>
              <a:rPr lang="tr-TR" sz="1600" dirty="0">
                <a:solidFill>
                  <a:srgbClr val="242424"/>
                </a:solidFill>
              </a:rPr>
              <a:t>Tarımsal ürünler</a:t>
            </a:r>
          </a:p>
          <a:p>
            <a:pPr lvl="2"/>
            <a:r>
              <a:rPr lang="tr-TR" sz="1600" dirty="0">
                <a:solidFill>
                  <a:srgbClr val="242424"/>
                </a:solidFill>
              </a:rPr>
              <a:t>Petrol, gaz ve kimyasallar</a:t>
            </a:r>
          </a:p>
          <a:p>
            <a:pPr lvl="1">
              <a:buClr>
                <a:schemeClr val="tx1"/>
              </a:buClr>
            </a:pPr>
            <a:r>
              <a:rPr lang="tr-TR" sz="1800" dirty="0"/>
              <a:t>Endüstri ve Çevre (I&amp;E) </a:t>
            </a:r>
          </a:p>
          <a:p>
            <a:pPr lvl="1">
              <a:buClr>
                <a:schemeClr val="tx1"/>
              </a:buClr>
            </a:pPr>
            <a:r>
              <a:rPr lang="tr-TR" sz="1800" dirty="0"/>
              <a:t>Sağlık ve Beslenme (H&amp;N) </a:t>
            </a:r>
          </a:p>
          <a:p>
            <a:pPr lvl="1">
              <a:buClr>
                <a:schemeClr val="tx1"/>
              </a:buClr>
            </a:pPr>
            <a:r>
              <a:rPr lang="tr-TR" sz="1800" dirty="0"/>
              <a:t>Ürünler ve Bağlantılı Hizmetler (C&amp;P)</a:t>
            </a:r>
          </a:p>
          <a:p>
            <a:pPr lvl="2"/>
            <a:r>
              <a:rPr lang="tr-TR" sz="1600" dirty="0">
                <a:solidFill>
                  <a:srgbClr val="242424"/>
                </a:solidFill>
              </a:rPr>
              <a:t>Tüketici ürünleri ve perakende</a:t>
            </a:r>
          </a:p>
          <a:p>
            <a:pPr lvl="2"/>
            <a:r>
              <a:rPr lang="tr-TR" sz="1600" b="1" dirty="0">
                <a:solidFill>
                  <a:srgbClr val="242424"/>
                </a:solidFill>
              </a:rPr>
              <a:t>Hükümetler ve kurumlar</a:t>
            </a:r>
          </a:p>
          <a:p>
            <a:pPr lvl="2"/>
            <a:r>
              <a:rPr lang="tr-TR" sz="1600" dirty="0">
                <a:solidFill>
                  <a:srgbClr val="242424"/>
                </a:solidFill>
              </a:rPr>
              <a:t>Transitnet</a:t>
            </a:r>
          </a:p>
          <a:p>
            <a:pPr lvl="2">
              <a:buClr>
                <a:schemeClr val="tx1"/>
              </a:buClr>
            </a:pPr>
            <a:endParaRPr lang="tr-TR" sz="1600" dirty="0"/>
          </a:p>
          <a:p>
            <a:pPr lvl="2">
              <a:buClr>
                <a:schemeClr val="tx1"/>
              </a:buClr>
            </a:pPr>
            <a:endParaRPr lang="tr-TR" sz="1600" dirty="0"/>
          </a:p>
          <a:p>
            <a:pPr lvl="1">
              <a:buClr>
                <a:schemeClr val="tx1"/>
              </a:buClr>
            </a:pPr>
            <a:endParaRPr lang="tr-TR" sz="1800" dirty="0"/>
          </a:p>
          <a:p>
            <a:pPr lvl="1">
              <a:buClr>
                <a:schemeClr val="tx1"/>
              </a:buClr>
            </a:pPr>
            <a:endParaRPr lang="tr-TR" sz="1800" dirty="0"/>
          </a:p>
        </p:txBody>
      </p:sp>
    </p:spTree>
    <p:extLst>
      <p:ext uri="{BB962C8B-B14F-4D97-AF65-F5344CB8AC3E}">
        <p14:creationId xmlns:p14="http://schemas.microsoft.com/office/powerpoint/2010/main" val="84208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9DEC-EB4C-B74C-8AA3-1ED34A03269C}"/>
              </a:ext>
            </a:extLst>
          </p:cNvPr>
          <p:cNvSpPr>
            <a:spLocks noGrp="1"/>
          </p:cNvSpPr>
          <p:nvPr>
            <p:ph type="title"/>
          </p:nvPr>
        </p:nvSpPr>
        <p:spPr/>
        <p:txBody>
          <a:bodyPr/>
          <a:lstStyle/>
          <a:p>
            <a:r>
              <a:rPr lang="tr-TR" dirty="0"/>
              <a:t>SGS’yi Farklı Kılan Nedir?</a:t>
            </a:r>
            <a:endParaRPr lang="en-US" dirty="0"/>
          </a:p>
        </p:txBody>
      </p:sp>
      <p:sp>
        <p:nvSpPr>
          <p:cNvPr id="4" name="Text Placeholder 3">
            <a:extLst>
              <a:ext uri="{FF2B5EF4-FFF2-40B4-BE49-F238E27FC236}">
                <a16:creationId xmlns:a16="http://schemas.microsoft.com/office/drawing/2014/main" id="{E1173CD6-4532-F54D-8C8F-7E971224DCB6}"/>
              </a:ext>
            </a:extLst>
          </p:cNvPr>
          <p:cNvSpPr>
            <a:spLocks noGrp="1"/>
          </p:cNvSpPr>
          <p:nvPr>
            <p:ph type="body" sz="quarter" idx="27"/>
          </p:nvPr>
        </p:nvSpPr>
        <p:spPr>
          <a:solidFill>
            <a:schemeClr val="accent1">
              <a:lumMod val="20000"/>
              <a:lumOff val="80000"/>
            </a:schemeClr>
          </a:solidFill>
        </p:spPr>
        <p:txBody>
          <a:bodyPr/>
          <a:lstStyle/>
          <a:p>
            <a:pPr marL="0" indent="0">
              <a:buNone/>
            </a:pPr>
            <a:r>
              <a:rPr lang="tr-TR" dirty="0"/>
              <a:t>Tarafsızlık ilkesini koruyan gözetim, denetim, test, belgelendirme çözümleri</a:t>
            </a:r>
            <a:endParaRPr lang="en-US" dirty="0"/>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E987451D-0E4F-0B4C-BA8D-A64D2EDD3A14}"/>
              </a:ext>
            </a:extLst>
          </p:cNvPr>
          <p:cNvSpPr>
            <a:spLocks noGrp="1"/>
          </p:cNvSpPr>
          <p:nvPr>
            <p:ph type="body" sz="quarter" idx="32"/>
          </p:nvPr>
        </p:nvSpPr>
        <p:spPr>
          <a:solidFill>
            <a:schemeClr val="accent1">
              <a:lumMod val="20000"/>
              <a:lumOff val="80000"/>
            </a:schemeClr>
          </a:solidFill>
        </p:spPr>
        <p:txBody>
          <a:bodyPr/>
          <a:lstStyle/>
          <a:p>
            <a:pPr marL="0" indent="0">
              <a:buNone/>
            </a:pPr>
            <a:r>
              <a:rPr lang="tr-TR" dirty="0"/>
              <a:t>Tüm iş alanlarına destek sağlar</a:t>
            </a:r>
            <a:endParaRPr lang="en-US" dirty="0"/>
          </a:p>
          <a:p>
            <a:pPr marL="0" indent="0">
              <a:buNone/>
            </a:pPr>
            <a:endParaRPr lang="en-US" dirty="0"/>
          </a:p>
        </p:txBody>
      </p:sp>
      <p:sp>
        <p:nvSpPr>
          <p:cNvPr id="7" name="Text Placeholder 6">
            <a:extLst>
              <a:ext uri="{FF2B5EF4-FFF2-40B4-BE49-F238E27FC236}">
                <a16:creationId xmlns:a16="http://schemas.microsoft.com/office/drawing/2014/main" id="{B64577B5-1B71-124C-9694-19F483B8CCDD}"/>
              </a:ext>
            </a:extLst>
          </p:cNvPr>
          <p:cNvSpPr>
            <a:spLocks noGrp="1"/>
          </p:cNvSpPr>
          <p:nvPr>
            <p:ph type="body" sz="quarter" idx="33"/>
          </p:nvPr>
        </p:nvSpPr>
        <p:spPr>
          <a:solidFill>
            <a:schemeClr val="accent1">
              <a:lumMod val="20000"/>
              <a:lumOff val="80000"/>
            </a:schemeClr>
          </a:solidFill>
        </p:spPr>
        <p:txBody>
          <a:bodyPr/>
          <a:lstStyle/>
          <a:p>
            <a:pPr marL="0" indent="0">
              <a:buNone/>
            </a:pPr>
            <a:r>
              <a:rPr lang="tr-TR" dirty="0"/>
              <a:t>Tüm tedarik zincirini kapsar</a:t>
            </a:r>
            <a:endParaRPr lang="en-US" dirty="0"/>
          </a:p>
          <a:p>
            <a:pPr marL="0" indent="0">
              <a:buNone/>
            </a:pPr>
            <a:endParaRPr lang="en-US" dirty="0"/>
          </a:p>
        </p:txBody>
      </p:sp>
      <p:sp>
        <p:nvSpPr>
          <p:cNvPr id="8" name="Text Placeholder 7">
            <a:extLst>
              <a:ext uri="{FF2B5EF4-FFF2-40B4-BE49-F238E27FC236}">
                <a16:creationId xmlns:a16="http://schemas.microsoft.com/office/drawing/2014/main" id="{2DCF3194-2C4D-644A-AA26-8284B6CE278C}"/>
              </a:ext>
            </a:extLst>
          </p:cNvPr>
          <p:cNvSpPr>
            <a:spLocks noGrp="1"/>
          </p:cNvSpPr>
          <p:nvPr>
            <p:ph type="body" sz="quarter" idx="34"/>
          </p:nvPr>
        </p:nvSpPr>
        <p:spPr>
          <a:solidFill>
            <a:schemeClr val="accent1">
              <a:lumMod val="20000"/>
              <a:lumOff val="80000"/>
            </a:schemeClr>
          </a:solidFill>
        </p:spPr>
        <p:txBody>
          <a:bodyPr/>
          <a:lstStyle/>
          <a:p>
            <a:pPr marL="0" indent="0">
              <a:buNone/>
            </a:pPr>
            <a:r>
              <a:rPr lang="tr-TR" dirty="0"/>
              <a:t>Global düşünür, yerel davranır</a:t>
            </a:r>
            <a:endParaRPr lang="en-US" dirty="0"/>
          </a:p>
          <a:p>
            <a:pPr marL="0" indent="0">
              <a:buNone/>
            </a:pPr>
            <a:endParaRPr lang="en-US" dirty="0"/>
          </a:p>
        </p:txBody>
      </p:sp>
      <p:sp>
        <p:nvSpPr>
          <p:cNvPr id="9" name="Text Placeholder 8">
            <a:extLst>
              <a:ext uri="{FF2B5EF4-FFF2-40B4-BE49-F238E27FC236}">
                <a16:creationId xmlns:a16="http://schemas.microsoft.com/office/drawing/2014/main" id="{98661C8A-3C65-F44D-B4AA-48635E66E968}"/>
              </a:ext>
            </a:extLst>
          </p:cNvPr>
          <p:cNvSpPr>
            <a:spLocks noGrp="1"/>
          </p:cNvSpPr>
          <p:nvPr>
            <p:ph type="body" sz="quarter" idx="35"/>
          </p:nvPr>
        </p:nvSpPr>
        <p:spPr>
          <a:solidFill>
            <a:schemeClr val="accent1">
              <a:lumMod val="20000"/>
              <a:lumOff val="80000"/>
            </a:schemeClr>
          </a:solidFill>
        </p:spPr>
        <p:txBody>
          <a:bodyPr/>
          <a:lstStyle/>
          <a:p>
            <a:pPr marL="0" indent="0">
              <a:buNone/>
            </a:pPr>
            <a:r>
              <a:rPr lang="tr-TR" dirty="0"/>
              <a:t>Doğru teknolojileri kullanır</a:t>
            </a:r>
            <a:endParaRPr lang="en-US" dirty="0"/>
          </a:p>
          <a:p>
            <a:pPr marL="0" indent="0">
              <a:buNone/>
            </a:pPr>
            <a:endParaRPr lang="en-US" dirty="0"/>
          </a:p>
        </p:txBody>
      </p:sp>
      <p:pic>
        <p:nvPicPr>
          <p:cNvPr id="26" name="Picture 8">
            <a:extLst>
              <a:ext uri="{FF2B5EF4-FFF2-40B4-BE49-F238E27FC236}">
                <a16:creationId xmlns:a16="http://schemas.microsoft.com/office/drawing/2014/main" id="{F8C4351A-2C16-954D-BDED-5C5DC3E250F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pic>
        <p:nvPicPr>
          <p:cNvPr id="28" name="Picture 1" descr="A picture containing indoor, food, building&#10;&#10;Description generated with very high confidence">
            <a:extLst>
              <a:ext uri="{FF2B5EF4-FFF2-40B4-BE49-F238E27FC236}">
                <a16:creationId xmlns:a16="http://schemas.microsoft.com/office/drawing/2014/main" id="{542968C1-E14F-BE4A-8D00-BE6C2AA5CADD}"/>
              </a:ext>
            </a:extLst>
          </p:cNvPr>
          <p:cNvPicPr>
            <a:picLocks noGrp="1" noChangeAspect="1"/>
          </p:cNvPicPr>
          <p:nvPr>
            <p:ph type="pic" sz="quarter" idx="37"/>
          </p:nvPr>
        </p:nvPicPr>
        <p:blipFill rotWithShape="1">
          <a:blip r:embed="rId4" cstate="print">
            <a:extLst>
              <a:ext uri="{28A0092B-C50C-407E-A947-70E740481C1C}">
                <a14:useLocalDpi xmlns:a14="http://schemas.microsoft.com/office/drawing/2010/main"/>
              </a:ext>
            </a:extLst>
          </a:blip>
          <a:srcRect/>
          <a:stretch/>
        </p:blipFill>
        <p:spPr bwMode="auto">
          <a:prstGeom prst="rect">
            <a:avLst/>
          </a:prstGeom>
          <a:noFill/>
          <a:ln w="9525">
            <a:noFill/>
            <a:miter lim="800000"/>
            <a:headEnd/>
            <a:tailEnd/>
          </a:ln>
        </p:spPr>
      </p:pic>
      <p:pic>
        <p:nvPicPr>
          <p:cNvPr id="29" name="Picture 14">
            <a:extLst>
              <a:ext uri="{FF2B5EF4-FFF2-40B4-BE49-F238E27FC236}">
                <a16:creationId xmlns:a16="http://schemas.microsoft.com/office/drawing/2014/main" id="{90FABE8E-23F5-1141-B8A5-A2EE73A74121}"/>
              </a:ext>
            </a:extLst>
          </p:cNvPr>
          <p:cNvPicPr>
            <a:picLocks noGrp="1" noChangeAspect="1"/>
          </p:cNvPicPr>
          <p:nvPr>
            <p:ph type="pic" sz="quarter" idx="38"/>
          </p:nvPr>
        </p:nvPicPr>
        <p:blipFill>
          <a:blip r:embed="rId5" cstate="print">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pic>
        <p:nvPicPr>
          <p:cNvPr id="30" name="Picture 1">
            <a:extLst>
              <a:ext uri="{FF2B5EF4-FFF2-40B4-BE49-F238E27FC236}">
                <a16:creationId xmlns:a16="http://schemas.microsoft.com/office/drawing/2014/main" id="{4E49101C-211A-7F40-A0C3-C419FF485B26}"/>
              </a:ext>
            </a:extLst>
          </p:cNvPr>
          <p:cNvPicPr>
            <a:picLocks noGrp="1" noChangeAspect="1"/>
          </p:cNvPicPr>
          <p:nvPr>
            <p:ph type="pic" sz="quarter" idx="39"/>
          </p:nvPr>
        </p:nvPicPr>
        <p:blipFill>
          <a:blip r:embed="rId6" cstate="print">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pic>
        <p:nvPicPr>
          <p:cNvPr id="11" name="Picture Placeholder 10">
            <a:extLst>
              <a:ext uri="{FF2B5EF4-FFF2-40B4-BE49-F238E27FC236}">
                <a16:creationId xmlns:a16="http://schemas.microsoft.com/office/drawing/2014/main" id="{766FA188-EEE1-1641-A0DC-914E20306F3D}"/>
              </a:ext>
            </a:extLst>
          </p:cNvPr>
          <p:cNvPicPr>
            <a:picLocks noGrp="1" noChangeAspect="1"/>
          </p:cNvPicPr>
          <p:nvPr>
            <p:ph type="pic" sz="quarter" idx="36"/>
          </p:nvPr>
        </p:nvPicPr>
        <p:blipFill>
          <a:blip r:embed="rId7"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9670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E2E2-6878-2840-8B82-AEEF5A73C53A}"/>
              </a:ext>
            </a:extLst>
          </p:cNvPr>
          <p:cNvSpPr>
            <a:spLocks noGrp="1"/>
          </p:cNvSpPr>
          <p:nvPr>
            <p:ph type="title"/>
          </p:nvPr>
        </p:nvSpPr>
        <p:spPr/>
        <p:txBody>
          <a:bodyPr/>
          <a:lstStyle/>
          <a:p>
            <a:r>
              <a:rPr lang="tr-TR" dirty="0"/>
              <a:t>SGS Rekabet Avantajı Yaratır</a:t>
            </a:r>
            <a:endParaRPr lang="en-US" dirty="0"/>
          </a:p>
        </p:txBody>
      </p:sp>
      <p:sp>
        <p:nvSpPr>
          <p:cNvPr id="4" name="Text Placeholder 3">
            <a:extLst>
              <a:ext uri="{FF2B5EF4-FFF2-40B4-BE49-F238E27FC236}">
                <a16:creationId xmlns:a16="http://schemas.microsoft.com/office/drawing/2014/main" id="{838E781C-AAC2-184B-B3A2-AC044604D074}"/>
              </a:ext>
            </a:extLst>
          </p:cNvPr>
          <p:cNvSpPr>
            <a:spLocks noGrp="1"/>
          </p:cNvSpPr>
          <p:nvPr>
            <p:ph type="body" sz="quarter" idx="27"/>
          </p:nvPr>
        </p:nvSpPr>
        <p:spPr>
          <a:solidFill>
            <a:schemeClr val="accent1">
              <a:lumMod val="20000"/>
              <a:lumOff val="80000"/>
            </a:schemeClr>
          </a:solidFill>
        </p:spPr>
        <p:txBody>
          <a:bodyPr/>
          <a:lstStyle/>
          <a:p>
            <a:pPr marL="0" indent="0">
              <a:buNone/>
            </a:pPr>
            <a:r>
              <a:rPr lang="tr-TR" dirty="0"/>
              <a:t>Kaliteyi arttırır, riskleri azaltır</a:t>
            </a:r>
            <a:endParaRPr lang="en-US" dirty="0"/>
          </a:p>
          <a:p>
            <a:pPr marL="0" indent="0">
              <a:buNone/>
            </a:pPr>
            <a:endParaRPr lang="en-US" dirty="0"/>
          </a:p>
        </p:txBody>
      </p:sp>
      <p:sp>
        <p:nvSpPr>
          <p:cNvPr id="5" name="Text Placeholder 4">
            <a:extLst>
              <a:ext uri="{FF2B5EF4-FFF2-40B4-BE49-F238E27FC236}">
                <a16:creationId xmlns:a16="http://schemas.microsoft.com/office/drawing/2014/main" id="{6D16900F-7424-364C-9874-6552EA1F5BCB}"/>
              </a:ext>
            </a:extLst>
          </p:cNvPr>
          <p:cNvSpPr>
            <a:spLocks noGrp="1"/>
          </p:cNvSpPr>
          <p:nvPr>
            <p:ph type="body" sz="quarter" idx="28"/>
          </p:nvPr>
        </p:nvSpPr>
        <p:spPr>
          <a:solidFill>
            <a:schemeClr val="accent1">
              <a:lumMod val="20000"/>
              <a:lumOff val="80000"/>
            </a:schemeClr>
          </a:solidFill>
        </p:spPr>
        <p:txBody>
          <a:bodyPr/>
          <a:lstStyle/>
          <a:p>
            <a:pPr marL="0" indent="0">
              <a:buNone/>
            </a:pPr>
            <a:r>
              <a:rPr lang="tr-TR" dirty="0"/>
              <a:t>Pazar hızını yakalamaya destek olur</a:t>
            </a:r>
            <a:endParaRPr lang="en-US" dirty="0"/>
          </a:p>
          <a:p>
            <a:pPr marL="0" indent="0">
              <a:buNone/>
            </a:pPr>
            <a:endParaRPr lang="en-US" dirty="0"/>
          </a:p>
        </p:txBody>
      </p:sp>
      <p:sp>
        <p:nvSpPr>
          <p:cNvPr id="6" name="Text Placeholder 5">
            <a:extLst>
              <a:ext uri="{FF2B5EF4-FFF2-40B4-BE49-F238E27FC236}">
                <a16:creationId xmlns:a16="http://schemas.microsoft.com/office/drawing/2014/main" id="{AA589FDD-B288-A34D-B92A-6C08AF4ACC98}"/>
              </a:ext>
            </a:extLst>
          </p:cNvPr>
          <p:cNvSpPr>
            <a:spLocks noGrp="1"/>
          </p:cNvSpPr>
          <p:nvPr>
            <p:ph type="body" sz="quarter" idx="29"/>
          </p:nvPr>
        </p:nvSpPr>
        <p:spPr>
          <a:solidFill>
            <a:schemeClr val="accent1">
              <a:lumMod val="20000"/>
              <a:lumOff val="80000"/>
            </a:schemeClr>
          </a:solidFill>
        </p:spPr>
        <p:txBody>
          <a:bodyPr/>
          <a:lstStyle/>
          <a:p>
            <a:pPr marL="0" indent="0">
              <a:buNone/>
            </a:pPr>
            <a:r>
              <a:rPr lang="tr-TR" dirty="0"/>
              <a:t>Güvenlik, verimlilik, üretkenlik ve sürdürülebilirlik gelişimi</a:t>
            </a:r>
            <a:endParaRPr lang="en-US" dirty="0"/>
          </a:p>
          <a:p>
            <a:pPr marL="0" indent="0">
              <a:buNone/>
            </a:pPr>
            <a:endParaRPr lang="en-US" dirty="0"/>
          </a:p>
        </p:txBody>
      </p:sp>
      <p:sp>
        <p:nvSpPr>
          <p:cNvPr id="7" name="Text Placeholder 6">
            <a:extLst>
              <a:ext uri="{FF2B5EF4-FFF2-40B4-BE49-F238E27FC236}">
                <a16:creationId xmlns:a16="http://schemas.microsoft.com/office/drawing/2014/main" id="{8DAF3CAF-205B-414F-9F3D-14B0D8E5B912}"/>
              </a:ext>
            </a:extLst>
          </p:cNvPr>
          <p:cNvSpPr>
            <a:spLocks noGrp="1"/>
          </p:cNvSpPr>
          <p:nvPr>
            <p:ph type="body" sz="quarter" idx="30"/>
          </p:nvPr>
        </p:nvSpPr>
        <p:spPr>
          <a:solidFill>
            <a:schemeClr val="accent1">
              <a:lumMod val="20000"/>
              <a:lumOff val="80000"/>
            </a:schemeClr>
          </a:solidFill>
        </p:spPr>
        <p:txBody>
          <a:bodyPr/>
          <a:lstStyle/>
          <a:p>
            <a:pPr marL="0" indent="0">
              <a:buNone/>
            </a:pPr>
            <a:r>
              <a:rPr lang="tr-TR" dirty="0"/>
              <a:t>Güven yaratır</a:t>
            </a:r>
            <a:endParaRPr lang="en-US" dirty="0"/>
          </a:p>
          <a:p>
            <a:pPr marL="0" indent="0">
              <a:buNone/>
            </a:pPr>
            <a:endParaRPr lang="en-US" dirty="0"/>
          </a:p>
        </p:txBody>
      </p:sp>
      <p:pic>
        <p:nvPicPr>
          <p:cNvPr id="24" name="Picture 2">
            <a:extLst>
              <a:ext uri="{FF2B5EF4-FFF2-40B4-BE49-F238E27FC236}">
                <a16:creationId xmlns:a16="http://schemas.microsoft.com/office/drawing/2014/main" id="{1226435C-0281-EA4E-8D1E-469778716EE1}"/>
              </a:ext>
            </a:extLst>
          </p:cNvPr>
          <p:cNvPicPr>
            <a:picLocks noGrp="1"/>
          </p:cNvPicPr>
          <p:nvPr>
            <p:ph type="pic" sz="quarter" idx="20"/>
          </p:nvPr>
        </p:nvPicPr>
        <p:blipFill>
          <a:blip r:embed="rId3" cstate="print">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pic>
        <p:nvPicPr>
          <p:cNvPr id="10" name="Picture Placeholder 9">
            <a:extLst>
              <a:ext uri="{FF2B5EF4-FFF2-40B4-BE49-F238E27FC236}">
                <a16:creationId xmlns:a16="http://schemas.microsoft.com/office/drawing/2014/main" id="{EFBABF20-1037-6941-AAA9-ED542D963FBD}"/>
              </a:ext>
            </a:extLst>
          </p:cNvPr>
          <p:cNvPicPr>
            <a:picLocks noGrp="1" noChangeAspect="1"/>
          </p:cNvPicPr>
          <p:nvPr>
            <p:ph type="pic" sz="quarter" idx="34"/>
          </p:nvPr>
        </p:nvPicPr>
        <p:blipFill>
          <a:blip r:embed="rId4" cstate="print">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3132CF05-7D6E-214C-863E-800623BE29C4}"/>
              </a:ext>
            </a:extLst>
          </p:cNvPr>
          <p:cNvPicPr>
            <a:picLocks noGrp="1" noChangeAspect="1"/>
          </p:cNvPicPr>
          <p:nvPr>
            <p:ph type="pic" sz="quarter" idx="33"/>
          </p:nvPr>
        </p:nvPicPr>
        <p:blipFill>
          <a:blip r:embed="rId5" cstate="print">
            <a:extLst>
              <a:ext uri="{28A0092B-C50C-407E-A947-70E740481C1C}">
                <a14:useLocalDpi xmlns:a14="http://schemas.microsoft.com/office/drawing/2010/main"/>
              </a:ext>
            </a:extLst>
          </a:blip>
          <a:srcRect/>
          <a:stretch>
            <a:fillRect/>
          </a:stretch>
        </p:blipFill>
        <p:spPr/>
      </p:pic>
      <p:pic>
        <p:nvPicPr>
          <p:cNvPr id="18" name="Picture Placeholder 17">
            <a:extLst>
              <a:ext uri="{FF2B5EF4-FFF2-40B4-BE49-F238E27FC236}">
                <a16:creationId xmlns:a16="http://schemas.microsoft.com/office/drawing/2014/main" id="{9EE5C682-A3DC-B14C-A6D1-37E64E94DD4B}"/>
              </a:ext>
            </a:extLst>
          </p:cNvPr>
          <p:cNvPicPr>
            <a:picLocks noGrp="1" noChangeAspect="1"/>
          </p:cNvPicPr>
          <p:nvPr>
            <p:ph type="pic" sz="quarter" idx="32"/>
          </p:nvPr>
        </p:nvPicPr>
        <p:blipFill>
          <a:blip r:embed="rId6"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1312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74E06E3-1977-2A42-9074-22F48B4A3282}"/>
              </a:ext>
            </a:extLst>
          </p:cNvPr>
          <p:cNvSpPr>
            <a:spLocks noGrp="1"/>
          </p:cNvSpPr>
          <p:nvPr>
            <p:ph type="title"/>
          </p:nvPr>
        </p:nvSpPr>
        <p:spPr>
          <a:xfrm>
            <a:off x="777240" y="731519"/>
            <a:ext cx="2845191" cy="3237579"/>
          </a:xfrm>
        </p:spPr>
        <p:txBody>
          <a:bodyPr vert="horz" lIns="91440" tIns="45720" rIns="91440" bIns="45720" rtlCol="0" anchor="ctr">
            <a:normAutofit/>
          </a:bodyPr>
          <a:lstStyle/>
          <a:p>
            <a:pPr lvl="0">
              <a:spcAft>
                <a:spcPts val="800"/>
              </a:spcAft>
            </a:pPr>
            <a:r>
              <a:rPr lang="en-US" sz="3800" kern="1200" dirty="0">
                <a:solidFill>
                  <a:srgbClr val="FFFFFF"/>
                </a:solidFill>
                <a:effectLst/>
                <a:latin typeface="+mj-lt"/>
                <a:ea typeface="+mj-ea"/>
                <a:cs typeface="+mj-cs"/>
              </a:rPr>
              <a:t>COC (Certificate of Conformity) NEDİR ?</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6329611-82FF-41BE-AF4C-E529DB7A464C}"/>
              </a:ext>
            </a:extLst>
          </p:cNvPr>
          <p:cNvSpPr>
            <a:spLocks noGrp="1"/>
          </p:cNvSpPr>
          <p:nvPr>
            <p:ph sz="quarter" idx="13"/>
          </p:nvPr>
        </p:nvSpPr>
        <p:spPr>
          <a:xfrm>
            <a:off x="4379709" y="686862"/>
            <a:ext cx="7037591" cy="5475129"/>
          </a:xfrm>
        </p:spPr>
        <p:txBody>
          <a:bodyPr vert="horz" lIns="91440" tIns="45720" rIns="91440" bIns="45720" rtlCol="0" anchor="ctr">
            <a:normAutofit/>
          </a:bodyPr>
          <a:lstStyle/>
          <a:p>
            <a:pPr>
              <a:buFont typeface="Arial" panose="020B0604020202020204" pitchFamily="34" charset="0"/>
              <a:buChar char="•"/>
            </a:pPr>
            <a:r>
              <a:rPr lang="en-US" sz="2600" dirty="0"/>
              <a:t>Certificate of Conformity, </a:t>
            </a:r>
            <a:r>
              <a:rPr lang="en-US" sz="2600" dirty="0" err="1"/>
              <a:t>uygunluk</a:t>
            </a:r>
            <a:r>
              <a:rPr lang="en-US" sz="2600" dirty="0"/>
              <a:t> </a:t>
            </a:r>
            <a:r>
              <a:rPr lang="en-US" sz="2600" dirty="0" err="1"/>
              <a:t>belgesi</a:t>
            </a:r>
            <a:r>
              <a:rPr lang="en-US" sz="2600" dirty="0"/>
              <a:t> </a:t>
            </a:r>
            <a:r>
              <a:rPr lang="en-US" sz="2600" dirty="0" err="1"/>
              <a:t>anlamına</a:t>
            </a:r>
            <a:r>
              <a:rPr lang="en-US" sz="2600" dirty="0"/>
              <a:t> </a:t>
            </a:r>
            <a:r>
              <a:rPr lang="en-US" sz="2600" dirty="0" err="1"/>
              <a:t>gelmektedir</a:t>
            </a:r>
            <a:r>
              <a:rPr lang="en-US" sz="2600" dirty="0"/>
              <a:t>. </a:t>
            </a:r>
            <a:r>
              <a:rPr lang="tr-TR" sz="2600" dirty="0"/>
              <a:t>Dış ticaret işlemlerinde </a:t>
            </a:r>
            <a:r>
              <a:rPr lang="en-US" sz="2600" dirty="0" err="1"/>
              <a:t>İhracatçı</a:t>
            </a:r>
            <a:r>
              <a:rPr lang="en-US" sz="2600" dirty="0"/>
              <a:t> </a:t>
            </a:r>
            <a:r>
              <a:rPr lang="en-US" sz="2600" dirty="0" err="1"/>
              <a:t>firmalar</a:t>
            </a:r>
            <a:r>
              <a:rPr lang="en-US" sz="2600" dirty="0"/>
              <a:t> </a:t>
            </a:r>
            <a:r>
              <a:rPr lang="tr-TR" sz="2600" dirty="0"/>
              <a:t>tarafından genellikle zorunlu olarak temin edilmesi ve sevkiyattan önce başvur</a:t>
            </a:r>
            <a:r>
              <a:rPr lang="en-US" sz="2600" dirty="0" err="1"/>
              <a:t>uların</a:t>
            </a:r>
            <a:r>
              <a:rPr lang="tr-TR" sz="2600" dirty="0"/>
              <a:t>yapılması gereken bir belgedir Zorunlu talep edilen ülkeler tarafından </a:t>
            </a:r>
            <a:r>
              <a:rPr lang="en-US" sz="2600" dirty="0" err="1"/>
              <a:t>çoğunlukla</a:t>
            </a:r>
            <a:r>
              <a:rPr lang="en-US" sz="2600" dirty="0"/>
              <a:t> Afrika ve </a:t>
            </a:r>
            <a:r>
              <a:rPr lang="en-US" sz="2600" dirty="0" err="1"/>
              <a:t>ortadoğu</a:t>
            </a:r>
            <a:r>
              <a:rPr lang="en-US" sz="2600" dirty="0"/>
              <a:t> </a:t>
            </a:r>
            <a:r>
              <a:rPr lang="en-US" sz="2600" dirty="0" err="1"/>
              <a:t>ülkeleri</a:t>
            </a:r>
            <a:r>
              <a:rPr lang="en-US" sz="2600" dirty="0"/>
              <a:t> </a:t>
            </a:r>
            <a:r>
              <a:rPr lang="en-US" sz="2600" dirty="0" err="1"/>
              <a:t>tarafından</a:t>
            </a:r>
            <a:r>
              <a:rPr lang="en-US" sz="2600" dirty="0"/>
              <a:t>,</a:t>
            </a:r>
            <a:r>
              <a:rPr lang="tr-TR" sz="2600" dirty="0"/>
              <a:t>ithalatçı bu belge olmadan ürünleri gümrükten geçiremez.G</a:t>
            </a:r>
            <a:r>
              <a:rPr lang="en-US" sz="2600" dirty="0" err="1"/>
              <a:t>enel</a:t>
            </a:r>
            <a:r>
              <a:rPr lang="en-US" sz="2600" dirty="0"/>
              <a:t> </a:t>
            </a:r>
            <a:r>
              <a:rPr lang="en-US" sz="2600" dirty="0" err="1"/>
              <a:t>olarak</a:t>
            </a:r>
            <a:r>
              <a:rPr lang="en-US" sz="2600" dirty="0"/>
              <a:t> COC </a:t>
            </a:r>
            <a:r>
              <a:rPr lang="en-US" sz="2600" dirty="0" err="1"/>
              <a:t>belgesi</a:t>
            </a:r>
            <a:r>
              <a:rPr lang="en-US" sz="2600" dirty="0"/>
              <a:t> yada SGS </a:t>
            </a:r>
            <a:r>
              <a:rPr lang="en-US" sz="2600" dirty="0" err="1"/>
              <a:t>Belgesi</a:t>
            </a:r>
            <a:r>
              <a:rPr lang="en-US" sz="2600" dirty="0"/>
              <a:t> </a:t>
            </a:r>
            <a:r>
              <a:rPr lang="en-US" sz="2600" dirty="0" err="1"/>
              <a:t>olarak</a:t>
            </a:r>
            <a:r>
              <a:rPr lang="en-US" sz="2600" dirty="0"/>
              <a:t> </a:t>
            </a:r>
            <a:r>
              <a:rPr lang="en-US" sz="2600" dirty="0" err="1"/>
              <a:t>bahsetmektedir</a:t>
            </a:r>
            <a:r>
              <a:rPr lang="en-US" sz="2600" dirty="0"/>
              <a:t>.</a:t>
            </a:r>
          </a:p>
          <a:p>
            <a:pPr>
              <a:buFont typeface="Arial" panose="020B0604020202020204" pitchFamily="34" charset="0"/>
              <a:buChar char="•"/>
            </a:pPr>
            <a:endParaRPr lang="en-US" sz="2600" dirty="0"/>
          </a:p>
        </p:txBody>
      </p:sp>
      <p:sp>
        <p:nvSpPr>
          <p:cNvPr id="3" name="TextBox 2">
            <a:extLst>
              <a:ext uri="{FF2B5EF4-FFF2-40B4-BE49-F238E27FC236}">
                <a16:creationId xmlns:a16="http://schemas.microsoft.com/office/drawing/2014/main" id="{CF661C50-BA91-A6A2-8531-90AA6279B6EC}"/>
              </a:ext>
            </a:extLst>
          </p:cNvPr>
          <p:cNvSpPr txBox="1"/>
          <p:nvPr/>
        </p:nvSpPr>
        <p:spPr>
          <a:xfrm>
            <a:off x="581025" y="4776996"/>
            <a:ext cx="3041406" cy="1384995"/>
          </a:xfrm>
          <a:prstGeom prst="rect">
            <a:avLst/>
          </a:prstGeom>
          <a:noFill/>
        </p:spPr>
        <p:txBody>
          <a:bodyPr wrap="square" rtlCol="0">
            <a:spAutoFit/>
          </a:bodyPr>
          <a:lstStyle/>
          <a:p>
            <a:r>
              <a:rPr lang="tr-TR" sz="2800" b="1" dirty="0"/>
              <a:t>HÜKÜMETLER VE KURUMLAR BİRİMİ</a:t>
            </a:r>
          </a:p>
        </p:txBody>
      </p:sp>
    </p:spTree>
    <p:extLst>
      <p:ext uri="{BB962C8B-B14F-4D97-AF65-F5344CB8AC3E}">
        <p14:creationId xmlns:p14="http://schemas.microsoft.com/office/powerpoint/2010/main" val="300561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A77C21-3ECA-4C66-9AD9-E431A5B51D2F}"/>
              </a:ext>
            </a:extLst>
          </p:cNvPr>
          <p:cNvPicPr>
            <a:picLocks noChangeAspect="1"/>
          </p:cNvPicPr>
          <p:nvPr/>
        </p:nvPicPr>
        <p:blipFill>
          <a:blip r:embed="rId2"/>
          <a:stretch>
            <a:fillRect/>
          </a:stretch>
        </p:blipFill>
        <p:spPr>
          <a:xfrm>
            <a:off x="3539836" y="757766"/>
            <a:ext cx="5112328" cy="5571067"/>
          </a:xfrm>
          <a:prstGeom prst="rect">
            <a:avLst/>
          </a:prstGeom>
        </p:spPr>
      </p:pic>
    </p:spTree>
    <p:extLst>
      <p:ext uri="{BB962C8B-B14F-4D97-AF65-F5344CB8AC3E}">
        <p14:creationId xmlns:p14="http://schemas.microsoft.com/office/powerpoint/2010/main" val="1512167850"/>
      </p:ext>
    </p:extLst>
  </p:cSld>
  <p:clrMapOvr>
    <a:masterClrMapping/>
  </p:clrMapOvr>
</p:sld>
</file>

<file path=ppt/theme/theme1.xml><?xml version="1.0" encoding="utf-8"?>
<a:theme xmlns:a="http://schemas.openxmlformats.org/drawingml/2006/main" name="SGS slide templates">
  <a:themeElements>
    <a:clrScheme name="SGS Colors 1">
      <a:dk1>
        <a:srgbClr val="000000"/>
      </a:dk1>
      <a:lt1>
        <a:srgbClr val="FFFFFF"/>
      </a:lt1>
      <a:dk2>
        <a:srgbClr val="838383"/>
      </a:dk2>
      <a:lt2>
        <a:srgbClr val="363636"/>
      </a:lt2>
      <a:accent1>
        <a:srgbClr val="AAAAAA"/>
      </a:accent1>
      <a:accent2>
        <a:srgbClr val="C8C8C8"/>
      </a:accent2>
      <a:accent3>
        <a:srgbClr val="FF6600"/>
      </a:accent3>
      <a:accent4>
        <a:srgbClr val="AB2328"/>
      </a:accent4>
      <a:accent5>
        <a:srgbClr val="006951"/>
      </a:accent5>
      <a:accent6>
        <a:srgbClr val="005587"/>
      </a:accent6>
      <a:hlink>
        <a:srgbClr val="FF6600"/>
      </a:hlink>
      <a:folHlink>
        <a:srgbClr val="3636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a91e66-e7dd-4199-a6ec-57f1b5764e17">
      <Terms xmlns="http://schemas.microsoft.com/office/infopath/2007/PartnerControls"/>
    </lcf76f155ced4ddcb4097134ff3c332f>
    <TaxCatchAll xmlns="9379bbfa-f7d1-400a-a494-95295806b3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D0A65F7E88E147AFA1DB5F38C1835C" ma:contentTypeVersion="16" ma:contentTypeDescription="Create a new document." ma:contentTypeScope="" ma:versionID="02471f9fb13145f7760567262d7850dc">
  <xsd:schema xmlns:xsd="http://www.w3.org/2001/XMLSchema" xmlns:xs="http://www.w3.org/2001/XMLSchema" xmlns:p="http://schemas.microsoft.com/office/2006/metadata/properties" xmlns:ns2="e7a91e66-e7dd-4199-a6ec-57f1b5764e17" xmlns:ns3="9379bbfa-f7d1-400a-a494-95295806b362" targetNamespace="http://schemas.microsoft.com/office/2006/metadata/properties" ma:root="true" ma:fieldsID="c6098104d0cee840da939b38e725d653" ns2:_="" ns3:_="">
    <xsd:import namespace="e7a91e66-e7dd-4199-a6ec-57f1b5764e17"/>
    <xsd:import namespace="9379bbfa-f7d1-400a-a494-95295806b3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91e66-e7dd-4199-a6ec-57f1b5764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219a01-8d24-4c9e-a527-0b9dc35522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79bbfa-f7d1-400a-a494-95295806b36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e2a179-7f22-49aa-989e-95bcfccc1263}" ma:internalName="TaxCatchAll" ma:showField="CatchAllData" ma:web="9379bbfa-f7d1-400a-a494-95295806b3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850CF-50AE-4AEE-B55A-E655DF170777}">
  <ds:schemaRefs>
    <ds:schemaRef ds:uri="http://schemas.microsoft.com/office/2006/metadata/properties"/>
    <ds:schemaRef ds:uri="http://schemas.microsoft.com/office/infopath/2007/PartnerControls"/>
    <ds:schemaRef ds:uri="e7a91e66-e7dd-4199-a6ec-57f1b5764e17"/>
    <ds:schemaRef ds:uri="9379bbfa-f7d1-400a-a494-95295806b362"/>
  </ds:schemaRefs>
</ds:datastoreItem>
</file>

<file path=customXml/itemProps2.xml><?xml version="1.0" encoding="utf-8"?>
<ds:datastoreItem xmlns:ds="http://schemas.openxmlformats.org/officeDocument/2006/customXml" ds:itemID="{CDB6EC58-1F29-4A2A-8F39-339E6C5A5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91e66-e7dd-4199-a6ec-57f1b5764e17"/>
    <ds:schemaRef ds:uri="9379bbfa-f7d1-400a-a494-95295806b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CC9E2-E67B-4024-B0BC-1B2170059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10140</TotalTime>
  <Words>1367</Words>
  <Application>Microsoft Office PowerPoint</Application>
  <PresentationFormat>Widescreen</PresentationFormat>
  <Paragraphs>277</Paragraphs>
  <Slides>30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SGS slide templates</vt:lpstr>
      <vt:lpstr>PowerPoint Presentation</vt:lpstr>
      <vt:lpstr>EĞİTİM KONULARI</vt:lpstr>
      <vt:lpstr>Tarihçe</vt:lpstr>
      <vt:lpstr>Hakkımızda</vt:lpstr>
      <vt:lpstr>SGS Türkiye’nin Tarihçesi</vt:lpstr>
      <vt:lpstr>SGS’yi Farklı Kılan Nedir?</vt:lpstr>
      <vt:lpstr>SGS Rekabet Avantajı Yaratır</vt:lpstr>
      <vt:lpstr>COC (Certificate of Conformity) NEDİR ?</vt:lpstr>
      <vt:lpstr>PowerPoint Presentation</vt:lpstr>
      <vt:lpstr>ZORUNLU COC GEREKTİREN ÜLKELER</vt:lpstr>
      <vt:lpstr>SGS’nin ve COC süreçlerinin Dış Ticarette Önemi</vt:lpstr>
      <vt:lpstr>FAS</vt:lpstr>
      <vt:lpstr>PowerPoint Presentation</vt:lpstr>
      <vt:lpstr>PowerPoint Presentation</vt:lpstr>
      <vt:lpstr>PowerPoint Presentation</vt:lpstr>
      <vt:lpstr>KENYA</vt:lpstr>
      <vt:lpstr>PowerPoint Presentation</vt:lpstr>
      <vt:lpstr>PowerPoint Presentation</vt:lpstr>
      <vt:lpstr>KAMERUN</vt:lpstr>
      <vt:lpstr>PowerPoint Presentation</vt:lpstr>
      <vt:lpstr>SUUDİ ARABİSTAN</vt:lpstr>
      <vt:lpstr>PowerPoint Presentation</vt:lpstr>
      <vt:lpstr>COC &amp; SABER ALIMINDA TEST RAPORU İNCELENMESİ</vt:lpstr>
      <vt:lpstr>COC ALIMINDA ETİKETLERİN ÜZERİNDE BULUNAN MARKALAMA BİLGİLERİNİN KONTROLÜ</vt:lpstr>
      <vt:lpstr>Suudi Arabistan Kozmetik Ürünler Hakkında Önemli Güncellemeler (FASEH)</vt:lpstr>
      <vt:lpstr>FASEH PORTAL </vt:lpstr>
      <vt:lpstr>GHAD PORTAL </vt:lpstr>
      <vt:lpstr>Kısaca COC Süreci </vt:lpstr>
      <vt:lpstr>COC ALINMAZSA GÜMRÜKTE UYGULANAN CEZAİ İŞLEMLER</vt:lpstr>
      <vt:lpstr>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Agapito, Karen (Alabang)</dc:creator>
  <cp:lastModifiedBy>Ozturk, Cesur (Istanbul)</cp:lastModifiedBy>
  <cp:revision>641</cp:revision>
  <dcterms:created xsi:type="dcterms:W3CDTF">2020-03-28T10:33:48Z</dcterms:created>
  <dcterms:modified xsi:type="dcterms:W3CDTF">2024-06-27T19:19:46Z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0x010100A8D0A65F7E88E147AFA1DB5F38C1835C</vt:lpwstr>
  </property>
</Properties>
</file>